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9" r:id="rId2"/>
    <p:sldId id="257" r:id="rId3"/>
    <p:sldId id="258" r:id="rId4"/>
    <p:sldId id="260" r:id="rId5"/>
    <p:sldId id="261" r:id="rId6"/>
    <p:sldId id="262" r:id="rId7"/>
    <p:sldId id="263" r:id="rId8"/>
    <p:sldId id="278"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3" r:id="rId24"/>
    <p:sldId id="294" r:id="rId25"/>
    <p:sldId id="295" r:id="rId2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388" autoAdjust="0"/>
  </p:normalViewPr>
  <p:slideViewPr>
    <p:cSldViewPr snapToGrid="0">
      <p:cViewPr varScale="1">
        <p:scale>
          <a:sx n="50" d="100"/>
          <a:sy n="50" d="100"/>
        </p:scale>
        <p:origin x="150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7B12D-98F9-436C-A9FF-4B9E76A21959}" type="datetimeFigureOut">
              <a:rPr lang="es-MX" smtClean="0"/>
              <a:t>28/06/2019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13BDD-3E26-4A91-A248-1032DE74AA00}" type="slidenum">
              <a:rPr lang="es-MX" smtClean="0"/>
              <a:t>‹Nº›</a:t>
            </a:fld>
            <a:endParaRPr lang="es-MX"/>
          </a:p>
        </p:txBody>
      </p:sp>
    </p:spTree>
    <p:extLst>
      <p:ext uri="{BB962C8B-B14F-4D97-AF65-F5344CB8AC3E}">
        <p14:creationId xmlns:p14="http://schemas.microsoft.com/office/powerpoint/2010/main" val="142418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381000" y="685800"/>
            <a:ext cx="6096000" cy="3429000"/>
          </a:xfrm>
          <a:prstGeom prst="rect">
            <a:avLst/>
          </a:prstGeom>
        </p:spPr>
        <p:txBody>
          <a:bodyPr/>
          <a:lstStyle/>
          <a:p>
            <a:endParaRPr/>
          </a:p>
        </p:txBody>
      </p:sp>
      <p:sp>
        <p:nvSpPr>
          <p:cNvPr id="118" name="Shape 118"/>
          <p:cNvSpPr>
            <a:spLocks noGrp="1"/>
          </p:cNvSpPr>
          <p:nvPr>
            <p:ph type="body" sz="quarter" idx="1"/>
          </p:nvPr>
        </p:nvSpPr>
        <p:spPr>
          <a:prstGeom prst="rect">
            <a:avLst/>
          </a:prstGeom>
        </p:spPr>
        <p:txBody>
          <a:bodyPr/>
          <a:lstStyle>
            <a:lvl1pPr algn="just">
              <a:defRPr b="1">
                <a:solidFill>
                  <a:schemeClr val="accent2"/>
                </a:solidFill>
              </a:defRPr>
            </a:lvl1pPr>
          </a:lstStyle>
          <a:p>
            <a:r>
              <a:rPr dirty="0" err="1"/>
              <a:t>Instrucciones</a:t>
            </a:r>
            <a:r>
              <a:rPr dirty="0"/>
              <a:t>: </a:t>
            </a:r>
            <a:r>
              <a:rPr dirty="0" err="1"/>
              <a:t>Esta</a:t>
            </a:r>
            <a:r>
              <a:rPr dirty="0"/>
              <a:t> es la </a:t>
            </a:r>
            <a:r>
              <a:rPr dirty="0" err="1"/>
              <a:t>estructura</a:t>
            </a:r>
            <a:r>
              <a:rPr dirty="0"/>
              <a:t> general con la que se </a:t>
            </a:r>
            <a:r>
              <a:rPr dirty="0" err="1"/>
              <a:t>sugiere</a:t>
            </a:r>
            <a:r>
              <a:rPr dirty="0"/>
              <a:t>  </a:t>
            </a:r>
            <a:r>
              <a:rPr dirty="0" err="1"/>
              <a:t>deben</a:t>
            </a:r>
            <a:r>
              <a:rPr dirty="0"/>
              <a:t> </a:t>
            </a:r>
            <a:r>
              <a:rPr dirty="0" err="1"/>
              <a:t>elaborarse</a:t>
            </a:r>
            <a:r>
              <a:rPr dirty="0"/>
              <a:t> las </a:t>
            </a:r>
            <a:r>
              <a:rPr dirty="0" err="1"/>
              <a:t>diapositivas</a:t>
            </a:r>
            <a:r>
              <a:rPr dirty="0"/>
              <a:t> para la </a:t>
            </a:r>
            <a:r>
              <a:rPr dirty="0" err="1"/>
              <a:t>presentación</a:t>
            </a:r>
            <a:r>
              <a:rPr dirty="0"/>
              <a:t> de la </a:t>
            </a:r>
            <a:r>
              <a:rPr dirty="0" err="1"/>
              <a:t>tesis</a:t>
            </a:r>
            <a:r>
              <a:rPr dirty="0"/>
              <a:t>. </a:t>
            </a:r>
            <a:r>
              <a:rPr dirty="0" err="1"/>
              <a:t>En</a:t>
            </a:r>
            <a:r>
              <a:rPr dirty="0"/>
              <a:t> </a:t>
            </a:r>
            <a:r>
              <a:rPr dirty="0" err="1"/>
              <a:t>este</a:t>
            </a:r>
            <a:r>
              <a:rPr dirty="0"/>
              <a:t> </a:t>
            </a:r>
            <a:r>
              <a:rPr dirty="0" err="1"/>
              <a:t>ejemplo</a:t>
            </a:r>
            <a:r>
              <a:rPr dirty="0"/>
              <a:t> se </a:t>
            </a:r>
            <a:r>
              <a:rPr dirty="0" err="1"/>
              <a:t>incluyen</a:t>
            </a:r>
            <a:r>
              <a:rPr dirty="0"/>
              <a:t> </a:t>
            </a:r>
            <a:r>
              <a:rPr dirty="0" err="1"/>
              <a:t>algunos</a:t>
            </a:r>
            <a:r>
              <a:rPr dirty="0"/>
              <a:t> </a:t>
            </a:r>
            <a:r>
              <a:rPr dirty="0" err="1"/>
              <a:t>consejos</a:t>
            </a:r>
            <a:r>
              <a:rPr dirty="0"/>
              <a:t> </a:t>
            </a:r>
            <a:r>
              <a:rPr dirty="0" err="1"/>
              <a:t>sobre</a:t>
            </a:r>
            <a:r>
              <a:rPr dirty="0"/>
              <a:t> </a:t>
            </a:r>
            <a:r>
              <a:rPr dirty="0" err="1"/>
              <a:t>como</a:t>
            </a:r>
            <a:r>
              <a:rPr dirty="0"/>
              <a:t> </a:t>
            </a:r>
            <a:r>
              <a:rPr dirty="0" err="1"/>
              <a:t>elaborar</a:t>
            </a:r>
            <a:r>
              <a:rPr dirty="0"/>
              <a:t> la </a:t>
            </a:r>
            <a:r>
              <a:rPr dirty="0" err="1"/>
              <a:t>introducción</a:t>
            </a:r>
            <a:r>
              <a:rPr dirty="0"/>
              <a:t>,  el </a:t>
            </a:r>
            <a:r>
              <a:rPr dirty="0" err="1"/>
              <a:t>apartado</a:t>
            </a:r>
            <a:r>
              <a:rPr dirty="0"/>
              <a:t> de </a:t>
            </a:r>
            <a:r>
              <a:rPr dirty="0" err="1"/>
              <a:t>antecedentes</a:t>
            </a:r>
            <a:r>
              <a:rPr dirty="0"/>
              <a:t>, el </a:t>
            </a:r>
            <a:r>
              <a:rPr dirty="0" err="1"/>
              <a:t>planteamiento</a:t>
            </a:r>
            <a:r>
              <a:rPr dirty="0"/>
              <a:t> del </a:t>
            </a:r>
            <a:r>
              <a:rPr dirty="0" err="1"/>
              <a:t>problema</a:t>
            </a:r>
            <a:r>
              <a:rPr dirty="0"/>
              <a:t> y la </a:t>
            </a:r>
            <a:r>
              <a:rPr dirty="0" err="1"/>
              <a:t>justificación</a:t>
            </a:r>
            <a:r>
              <a:rPr dirty="0"/>
              <a:t>,  </a:t>
            </a:r>
            <a:r>
              <a:rPr dirty="0" err="1"/>
              <a:t>en</a:t>
            </a:r>
            <a:r>
              <a:rPr dirty="0"/>
              <a:t> el resto de las </a:t>
            </a:r>
            <a:r>
              <a:rPr dirty="0" err="1"/>
              <a:t>diapositivas</a:t>
            </a:r>
            <a:r>
              <a:rPr dirty="0"/>
              <a:t> </a:t>
            </a:r>
            <a:r>
              <a:rPr dirty="0" err="1"/>
              <a:t>deberá</a:t>
            </a:r>
            <a:r>
              <a:rPr dirty="0"/>
              <a:t> </a:t>
            </a:r>
            <a:r>
              <a:rPr dirty="0" err="1"/>
              <a:t>incluir</a:t>
            </a:r>
            <a:r>
              <a:rPr dirty="0"/>
              <a:t> de </a:t>
            </a:r>
            <a:r>
              <a:rPr dirty="0" err="1"/>
              <a:t>manera</a:t>
            </a:r>
            <a:r>
              <a:rPr dirty="0"/>
              <a:t> </a:t>
            </a:r>
            <a:r>
              <a:rPr dirty="0" err="1"/>
              <a:t>sintética</a:t>
            </a:r>
            <a:r>
              <a:rPr dirty="0"/>
              <a:t> la </a:t>
            </a:r>
            <a:r>
              <a:rPr dirty="0" err="1"/>
              <a:t>información</a:t>
            </a:r>
            <a:r>
              <a:rPr dirty="0"/>
              <a:t> que </a:t>
            </a:r>
            <a:r>
              <a:rPr dirty="0" err="1"/>
              <a:t>contiene</a:t>
            </a:r>
            <a:r>
              <a:rPr dirty="0"/>
              <a:t> </a:t>
            </a:r>
            <a:r>
              <a:rPr dirty="0" err="1"/>
              <a:t>su</a:t>
            </a:r>
            <a:r>
              <a:rPr dirty="0"/>
              <a:t> </a:t>
            </a:r>
            <a:r>
              <a:rPr dirty="0" err="1"/>
              <a:t>tesis</a:t>
            </a:r>
            <a:r>
              <a:rPr dirty="0"/>
              <a:t>. De la </a:t>
            </a:r>
            <a:r>
              <a:rPr dirty="0" err="1"/>
              <a:t>misma</a:t>
            </a:r>
            <a:r>
              <a:rPr dirty="0"/>
              <a:t> </a:t>
            </a:r>
            <a:r>
              <a:rPr dirty="0" err="1"/>
              <a:t>manera</a:t>
            </a:r>
            <a:r>
              <a:rPr dirty="0"/>
              <a:t> se </a:t>
            </a:r>
            <a:r>
              <a:rPr dirty="0" err="1"/>
              <a:t>incluye</a:t>
            </a:r>
            <a:r>
              <a:rPr dirty="0"/>
              <a:t> el </a:t>
            </a:r>
            <a:r>
              <a:rPr dirty="0" err="1"/>
              <a:t>menú</a:t>
            </a:r>
            <a:r>
              <a:rPr dirty="0"/>
              <a:t> con sus </a:t>
            </a:r>
            <a:r>
              <a:rPr dirty="0" err="1"/>
              <a:t>respectivos</a:t>
            </a:r>
            <a:r>
              <a:rPr dirty="0"/>
              <a:t> </a:t>
            </a:r>
            <a:r>
              <a:rPr dirty="0" err="1"/>
              <a:t>vínculos</a:t>
            </a:r>
            <a:r>
              <a:rPr dirty="0"/>
              <a:t>. </a:t>
            </a:r>
            <a:r>
              <a:rPr dirty="0" err="1"/>
              <a:t>Esta</a:t>
            </a:r>
            <a:r>
              <a:rPr dirty="0"/>
              <a:t> </a:t>
            </a:r>
            <a:r>
              <a:rPr dirty="0" err="1"/>
              <a:t>estructura</a:t>
            </a:r>
            <a:r>
              <a:rPr dirty="0"/>
              <a:t> se </a:t>
            </a:r>
            <a:r>
              <a:rPr dirty="0" err="1"/>
              <a:t>elaboró</a:t>
            </a:r>
            <a:r>
              <a:rPr dirty="0"/>
              <a:t> para </a:t>
            </a:r>
            <a:r>
              <a:rPr dirty="0" err="1"/>
              <a:t>facilitar</a:t>
            </a:r>
            <a:r>
              <a:rPr dirty="0"/>
              <a:t> los </a:t>
            </a:r>
            <a:r>
              <a:rPr dirty="0" err="1"/>
              <a:t>requisitos</a:t>
            </a:r>
            <a:r>
              <a:rPr dirty="0"/>
              <a:t> que </a:t>
            </a:r>
            <a:r>
              <a:rPr dirty="0" err="1"/>
              <a:t>deben</a:t>
            </a:r>
            <a:r>
              <a:rPr dirty="0"/>
              <a:t> </a:t>
            </a:r>
            <a:r>
              <a:rPr dirty="0" err="1"/>
              <a:t>cumplirse</a:t>
            </a:r>
            <a:r>
              <a:rPr dirty="0"/>
              <a:t> </a:t>
            </a:r>
            <a:r>
              <a:rPr dirty="0" err="1"/>
              <a:t>durante</a:t>
            </a:r>
            <a:r>
              <a:rPr dirty="0"/>
              <a:t> la </a:t>
            </a:r>
            <a:r>
              <a:rPr dirty="0" err="1"/>
              <a:t>presentación</a:t>
            </a:r>
            <a:r>
              <a:rPr dirty="0"/>
              <a:t> del </a:t>
            </a:r>
            <a:r>
              <a:rPr dirty="0" err="1"/>
              <a:t>trabajo</a:t>
            </a:r>
            <a:r>
              <a:rPr dirty="0"/>
              <a:t> </a:t>
            </a:r>
            <a:r>
              <a:rPr dirty="0" err="1"/>
              <a:t>recepcional</a:t>
            </a:r>
            <a:r>
              <a:rPr dirty="0"/>
              <a:t>, </a:t>
            </a:r>
            <a:r>
              <a:rPr dirty="0" err="1"/>
              <a:t>pero</a:t>
            </a:r>
            <a:r>
              <a:rPr dirty="0"/>
              <a:t> de </a:t>
            </a:r>
            <a:r>
              <a:rPr dirty="0" err="1"/>
              <a:t>ninguna</a:t>
            </a:r>
            <a:r>
              <a:rPr dirty="0"/>
              <a:t> </a:t>
            </a:r>
            <a:r>
              <a:rPr dirty="0" err="1"/>
              <a:t>manera</a:t>
            </a:r>
            <a:r>
              <a:rPr dirty="0"/>
              <a:t> es una </a:t>
            </a:r>
            <a:r>
              <a:rPr dirty="0" err="1"/>
              <a:t>estructura</a:t>
            </a:r>
            <a:r>
              <a:rPr dirty="0"/>
              <a:t> </a:t>
            </a:r>
            <a:r>
              <a:rPr dirty="0" err="1"/>
              <a:t>rígida</a:t>
            </a:r>
            <a:r>
              <a:rPr dirty="0"/>
              <a:t>. Las </a:t>
            </a:r>
            <a:r>
              <a:rPr dirty="0" err="1"/>
              <a:t>diapositivas</a:t>
            </a:r>
            <a:r>
              <a:rPr dirty="0"/>
              <a:t> y </a:t>
            </a:r>
            <a:r>
              <a:rPr dirty="0" err="1"/>
              <a:t>su</a:t>
            </a:r>
            <a:r>
              <a:rPr dirty="0"/>
              <a:t> </a:t>
            </a:r>
            <a:r>
              <a:rPr dirty="0" err="1"/>
              <a:t>diseño</a:t>
            </a:r>
            <a:r>
              <a:rPr dirty="0"/>
              <a:t> (</a:t>
            </a:r>
            <a:r>
              <a:rPr dirty="0" err="1"/>
              <a:t>fondo</a:t>
            </a:r>
            <a:r>
              <a:rPr dirty="0"/>
              <a:t>, </a:t>
            </a:r>
            <a:r>
              <a:rPr dirty="0" err="1"/>
              <a:t>tipo</a:t>
            </a:r>
            <a:r>
              <a:rPr dirty="0"/>
              <a:t> de </a:t>
            </a:r>
            <a:r>
              <a:rPr dirty="0" err="1"/>
              <a:t>letra</a:t>
            </a:r>
            <a:r>
              <a:rPr dirty="0"/>
              <a:t>, </a:t>
            </a:r>
            <a:r>
              <a:rPr dirty="0" err="1"/>
              <a:t>tamaño</a:t>
            </a:r>
            <a:r>
              <a:rPr dirty="0"/>
              <a:t>, </a:t>
            </a:r>
            <a:r>
              <a:rPr dirty="0" err="1"/>
              <a:t>orientación</a:t>
            </a:r>
            <a:r>
              <a:rPr dirty="0"/>
              <a:t>, etc.)  </a:t>
            </a:r>
            <a:r>
              <a:rPr dirty="0" err="1"/>
              <a:t>pueden</a:t>
            </a:r>
            <a:r>
              <a:rPr dirty="0"/>
              <a:t> </a:t>
            </a:r>
            <a:r>
              <a:rPr dirty="0" err="1"/>
              <a:t>cambiar</a:t>
            </a:r>
            <a:r>
              <a:rPr dirty="0"/>
              <a:t> </a:t>
            </a:r>
            <a:r>
              <a:rPr dirty="0" err="1"/>
              <a:t>dependiendo</a:t>
            </a:r>
            <a:r>
              <a:rPr dirty="0"/>
              <a:t> del </a:t>
            </a:r>
            <a:r>
              <a:rPr dirty="0" err="1"/>
              <a:t>tipo</a:t>
            </a:r>
            <a:r>
              <a:rPr dirty="0"/>
              <a:t> de </a:t>
            </a:r>
            <a:r>
              <a:rPr dirty="0" err="1"/>
              <a:t>estudio</a:t>
            </a:r>
            <a:r>
              <a:rPr dirty="0"/>
              <a:t> y de las </a:t>
            </a:r>
            <a:r>
              <a:rPr dirty="0" err="1"/>
              <a:t>preferencias</a:t>
            </a:r>
            <a:r>
              <a:rPr dirty="0"/>
              <a:t> del </a:t>
            </a:r>
            <a:r>
              <a:rPr dirty="0" err="1"/>
              <a:t>autor</a:t>
            </a:r>
            <a:r>
              <a:rPr dirty="0"/>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descr="Imagen que contiene tarjeta de presentación&#10;&#10;Descripción generada automáticamente">
            <a:extLst>
              <a:ext uri="{FF2B5EF4-FFF2-40B4-BE49-F238E27FC236}">
                <a16:creationId xmlns:a16="http://schemas.microsoft.com/office/drawing/2014/main" id="{7937ABA0-E47E-4527-8EC7-BF01AF1A38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70"/>
            <a:ext cx="12192000" cy="6852860"/>
          </a:xfrm>
          <a:prstGeom prst="rect">
            <a:avLst/>
          </a:prstGeom>
        </p:spPr>
      </p:pic>
      <p:sp>
        <p:nvSpPr>
          <p:cNvPr id="2" name="Título 1">
            <a:extLst>
              <a:ext uri="{FF2B5EF4-FFF2-40B4-BE49-F238E27FC236}">
                <a16:creationId xmlns:a16="http://schemas.microsoft.com/office/drawing/2014/main" id="{A9A18AB7-02C0-447D-A7CF-1AD686C268D4}"/>
              </a:ext>
            </a:extLst>
          </p:cNvPr>
          <p:cNvSpPr>
            <a:spLocks noGrp="1"/>
          </p:cNvSpPr>
          <p:nvPr>
            <p:ph type="ctrTitle" hasCustomPrompt="1"/>
          </p:nvPr>
        </p:nvSpPr>
        <p:spPr>
          <a:xfrm>
            <a:off x="2490652" y="286340"/>
            <a:ext cx="9144000" cy="2387600"/>
          </a:xfrm>
        </p:spPr>
        <p:txBody>
          <a:bodyPr anchor="b">
            <a:noAutofit/>
          </a:bodyPr>
          <a:lstStyle>
            <a:lvl1pPr algn="ctr">
              <a:lnSpc>
                <a:spcPct val="150000"/>
              </a:lnSpc>
              <a:defRPr sz="6000">
                <a:solidFill>
                  <a:srgbClr val="002060"/>
                </a:solidFill>
              </a:defRPr>
            </a:lvl1pPr>
          </a:lstStyle>
          <a:p>
            <a:r>
              <a:rPr lang="es-ES" dirty="0"/>
              <a:t>HAGA CLIC PARA MODIFICAR EL ESTILO DE TÍTULO DEL PATRÓN</a:t>
            </a:r>
            <a:endParaRPr lang="es-MX" dirty="0"/>
          </a:p>
        </p:txBody>
      </p:sp>
      <p:sp>
        <p:nvSpPr>
          <p:cNvPr id="3" name="Subtítulo 2">
            <a:extLst>
              <a:ext uri="{FF2B5EF4-FFF2-40B4-BE49-F238E27FC236}">
                <a16:creationId xmlns:a16="http://schemas.microsoft.com/office/drawing/2014/main" id="{949371BB-6E43-40EB-B50C-1C5189A6670B}"/>
              </a:ext>
            </a:extLst>
          </p:cNvPr>
          <p:cNvSpPr>
            <a:spLocks noGrp="1"/>
          </p:cNvSpPr>
          <p:nvPr>
            <p:ph type="subTitle" idx="1" hasCustomPrompt="1"/>
          </p:nvPr>
        </p:nvSpPr>
        <p:spPr>
          <a:xfrm>
            <a:off x="2490652" y="3356180"/>
            <a:ext cx="9144000" cy="1655762"/>
          </a:xfrm>
        </p:spPr>
        <p:txBody>
          <a:bodyPr/>
          <a:lstStyle>
            <a:lvl1pPr marL="0" indent="0" algn="ctr">
              <a:buNone/>
              <a:defRPr sz="2400">
                <a:solidFill>
                  <a:schemeClr val="accent4">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MX" dirty="0"/>
          </a:p>
        </p:txBody>
      </p:sp>
      <p:sp>
        <p:nvSpPr>
          <p:cNvPr id="4" name="Marcador de fecha 3">
            <a:extLst>
              <a:ext uri="{FF2B5EF4-FFF2-40B4-BE49-F238E27FC236}">
                <a16:creationId xmlns:a16="http://schemas.microsoft.com/office/drawing/2014/main" id="{44FF17FF-1BD2-4C31-9985-A31282F0CECC}"/>
              </a:ext>
            </a:extLst>
          </p:cNvPr>
          <p:cNvSpPr>
            <a:spLocks noGrp="1"/>
          </p:cNvSpPr>
          <p:nvPr>
            <p:ph type="dt" sz="half" idx="10"/>
          </p:nvPr>
        </p:nvSpPr>
        <p:spPr/>
        <p:txBody>
          <a:bodyPr/>
          <a:lstStyle/>
          <a:p>
            <a:fld id="{3396E608-5348-44A8-ADCB-F089B2C7EF9B}" type="datetimeFigureOut">
              <a:rPr lang="es-MX" smtClean="0"/>
              <a:t>28/06/2019</a:t>
            </a:fld>
            <a:endParaRPr lang="es-MX"/>
          </a:p>
        </p:txBody>
      </p:sp>
      <p:sp>
        <p:nvSpPr>
          <p:cNvPr id="5" name="Marcador de pie de página 4">
            <a:extLst>
              <a:ext uri="{FF2B5EF4-FFF2-40B4-BE49-F238E27FC236}">
                <a16:creationId xmlns:a16="http://schemas.microsoft.com/office/drawing/2014/main" id="{17431361-758F-46E2-BC35-3484028914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70DD6C4-C272-4CD0-91CC-B1C002965CB6}"/>
              </a:ext>
            </a:extLst>
          </p:cNvPr>
          <p:cNvSpPr>
            <a:spLocks noGrp="1"/>
          </p:cNvSpPr>
          <p:nvPr>
            <p:ph type="sldNum" sz="quarter" idx="12"/>
          </p:nvPr>
        </p:nvSpPr>
        <p:spPr/>
        <p:txBody>
          <a:bodyPr/>
          <a:lstStyle/>
          <a:p>
            <a:fld id="{C09F4016-A6B1-4170-8DDE-81CBA9F5BA98}" type="slidenum">
              <a:rPr lang="es-MX" smtClean="0"/>
              <a:t>‹Nº›</a:t>
            </a:fld>
            <a:endParaRPr lang="es-MX"/>
          </a:p>
        </p:txBody>
      </p:sp>
    </p:spTree>
    <p:extLst>
      <p:ext uri="{BB962C8B-B14F-4D97-AF65-F5344CB8AC3E}">
        <p14:creationId xmlns:p14="http://schemas.microsoft.com/office/powerpoint/2010/main" val="250998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B6F885-E6D2-464B-B8A8-9BF07E08E1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C312F9A0-6667-45E9-B3C7-7DBCA2659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21B3FC93-1F55-4EB4-B0BD-527D8BA443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D3392E-F505-4524-941F-52DE21258F25}"/>
              </a:ext>
            </a:extLst>
          </p:cNvPr>
          <p:cNvSpPr>
            <a:spLocks noGrp="1"/>
          </p:cNvSpPr>
          <p:nvPr>
            <p:ph type="dt" sz="half" idx="10"/>
          </p:nvPr>
        </p:nvSpPr>
        <p:spPr/>
        <p:txBody>
          <a:bodyPr/>
          <a:lstStyle/>
          <a:p>
            <a:fld id="{3396E608-5348-44A8-ADCB-F089B2C7EF9B}" type="datetimeFigureOut">
              <a:rPr lang="es-MX" smtClean="0"/>
              <a:t>28/06/2019</a:t>
            </a:fld>
            <a:endParaRPr lang="es-MX"/>
          </a:p>
        </p:txBody>
      </p:sp>
      <p:sp>
        <p:nvSpPr>
          <p:cNvPr id="6" name="Marcador de pie de página 5">
            <a:extLst>
              <a:ext uri="{FF2B5EF4-FFF2-40B4-BE49-F238E27FC236}">
                <a16:creationId xmlns:a16="http://schemas.microsoft.com/office/drawing/2014/main" id="{0D9F6457-C5C2-477D-ADF7-56FA4B7DD1A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577A401-D5B9-4697-91ED-245C9E2A7BEB}"/>
              </a:ext>
            </a:extLst>
          </p:cNvPr>
          <p:cNvSpPr>
            <a:spLocks noGrp="1"/>
          </p:cNvSpPr>
          <p:nvPr>
            <p:ph type="sldNum" sz="quarter" idx="12"/>
          </p:nvPr>
        </p:nvSpPr>
        <p:spPr/>
        <p:txBody>
          <a:bodyPr/>
          <a:lstStyle/>
          <a:p>
            <a:fld id="{C09F4016-A6B1-4170-8DDE-81CBA9F5BA98}" type="slidenum">
              <a:rPr lang="es-MX" smtClean="0"/>
              <a:t>‹Nº›</a:t>
            </a:fld>
            <a:endParaRPr lang="es-MX"/>
          </a:p>
        </p:txBody>
      </p:sp>
    </p:spTree>
    <p:extLst>
      <p:ext uri="{BB962C8B-B14F-4D97-AF65-F5344CB8AC3E}">
        <p14:creationId xmlns:p14="http://schemas.microsoft.com/office/powerpoint/2010/main" val="360608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B78BE-1DCB-41A7-93EB-E98EDCF98F8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74F53C9-FF34-43C4-8B1F-765C18EFC76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A73091B-D888-4F1C-8D30-271D061CB7B6}"/>
              </a:ext>
            </a:extLst>
          </p:cNvPr>
          <p:cNvSpPr>
            <a:spLocks noGrp="1"/>
          </p:cNvSpPr>
          <p:nvPr>
            <p:ph type="dt" sz="half" idx="10"/>
          </p:nvPr>
        </p:nvSpPr>
        <p:spPr/>
        <p:txBody>
          <a:bodyPr/>
          <a:lstStyle/>
          <a:p>
            <a:fld id="{3396E608-5348-44A8-ADCB-F089B2C7EF9B}" type="datetimeFigureOut">
              <a:rPr lang="es-MX" smtClean="0"/>
              <a:t>28/06/2019</a:t>
            </a:fld>
            <a:endParaRPr lang="es-MX"/>
          </a:p>
        </p:txBody>
      </p:sp>
      <p:sp>
        <p:nvSpPr>
          <p:cNvPr id="5" name="Marcador de pie de página 4">
            <a:extLst>
              <a:ext uri="{FF2B5EF4-FFF2-40B4-BE49-F238E27FC236}">
                <a16:creationId xmlns:a16="http://schemas.microsoft.com/office/drawing/2014/main" id="{1A7B86BD-390B-458D-9E93-821BE533BEF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291F519-DF41-477F-A1D4-8F4A972741AE}"/>
              </a:ext>
            </a:extLst>
          </p:cNvPr>
          <p:cNvSpPr>
            <a:spLocks noGrp="1"/>
          </p:cNvSpPr>
          <p:nvPr>
            <p:ph type="sldNum" sz="quarter" idx="12"/>
          </p:nvPr>
        </p:nvSpPr>
        <p:spPr/>
        <p:txBody>
          <a:bodyPr/>
          <a:lstStyle/>
          <a:p>
            <a:fld id="{C09F4016-A6B1-4170-8DDE-81CBA9F5BA98}" type="slidenum">
              <a:rPr lang="es-MX" smtClean="0"/>
              <a:t>‹Nº›</a:t>
            </a:fld>
            <a:endParaRPr lang="es-MX"/>
          </a:p>
        </p:txBody>
      </p:sp>
    </p:spTree>
    <p:extLst>
      <p:ext uri="{BB962C8B-B14F-4D97-AF65-F5344CB8AC3E}">
        <p14:creationId xmlns:p14="http://schemas.microsoft.com/office/powerpoint/2010/main" val="244964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76887C-0863-4313-AC65-9250E638756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1DC1C27-A4A5-459B-B45A-57C63EB20E3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1B4DA85-DB97-481E-86C1-5283EA9DD395}"/>
              </a:ext>
            </a:extLst>
          </p:cNvPr>
          <p:cNvSpPr>
            <a:spLocks noGrp="1"/>
          </p:cNvSpPr>
          <p:nvPr>
            <p:ph type="dt" sz="half" idx="10"/>
          </p:nvPr>
        </p:nvSpPr>
        <p:spPr/>
        <p:txBody>
          <a:bodyPr/>
          <a:lstStyle/>
          <a:p>
            <a:fld id="{3396E608-5348-44A8-ADCB-F089B2C7EF9B}" type="datetimeFigureOut">
              <a:rPr lang="es-MX" smtClean="0"/>
              <a:t>28/06/2019</a:t>
            </a:fld>
            <a:endParaRPr lang="es-MX"/>
          </a:p>
        </p:txBody>
      </p:sp>
      <p:sp>
        <p:nvSpPr>
          <p:cNvPr id="5" name="Marcador de pie de página 4">
            <a:extLst>
              <a:ext uri="{FF2B5EF4-FFF2-40B4-BE49-F238E27FC236}">
                <a16:creationId xmlns:a16="http://schemas.microsoft.com/office/drawing/2014/main" id="{E933D027-A8BB-4357-A3FB-2240C182A7E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67B8AFF-AF34-431A-93EA-93ED42A09B4C}"/>
              </a:ext>
            </a:extLst>
          </p:cNvPr>
          <p:cNvSpPr>
            <a:spLocks noGrp="1"/>
          </p:cNvSpPr>
          <p:nvPr>
            <p:ph type="sldNum" sz="quarter" idx="12"/>
          </p:nvPr>
        </p:nvSpPr>
        <p:spPr/>
        <p:txBody>
          <a:bodyPr/>
          <a:lstStyle/>
          <a:p>
            <a:fld id="{C09F4016-A6B1-4170-8DDE-81CBA9F5BA98}" type="slidenum">
              <a:rPr lang="es-MX" smtClean="0"/>
              <a:t>‹Nº›</a:t>
            </a:fld>
            <a:endParaRPr lang="es-MX"/>
          </a:p>
        </p:txBody>
      </p:sp>
    </p:spTree>
    <p:extLst>
      <p:ext uri="{BB962C8B-B14F-4D97-AF65-F5344CB8AC3E}">
        <p14:creationId xmlns:p14="http://schemas.microsoft.com/office/powerpoint/2010/main" val="219632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3D3F69-DFED-4A04-8B6F-10116AFB528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3AA470B-437F-4C7F-A2FA-3D2FB21066B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286408D-C237-40D4-9C0E-92B616897FC3}"/>
              </a:ext>
            </a:extLst>
          </p:cNvPr>
          <p:cNvSpPr>
            <a:spLocks noGrp="1"/>
          </p:cNvSpPr>
          <p:nvPr>
            <p:ph type="dt" sz="half" idx="10"/>
          </p:nvPr>
        </p:nvSpPr>
        <p:spPr/>
        <p:txBody>
          <a:bodyPr/>
          <a:lstStyle/>
          <a:p>
            <a:fld id="{3396E608-5348-44A8-ADCB-F089B2C7EF9B}" type="datetimeFigureOut">
              <a:rPr lang="es-MX" smtClean="0"/>
              <a:t>28/06/2019</a:t>
            </a:fld>
            <a:endParaRPr lang="es-MX"/>
          </a:p>
        </p:txBody>
      </p:sp>
      <p:sp>
        <p:nvSpPr>
          <p:cNvPr id="5" name="Marcador de pie de página 4">
            <a:extLst>
              <a:ext uri="{FF2B5EF4-FFF2-40B4-BE49-F238E27FC236}">
                <a16:creationId xmlns:a16="http://schemas.microsoft.com/office/drawing/2014/main" id="{9E7720A9-6699-4362-9B8E-766DECF3C6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99A3A93-B6FA-43E6-8B49-125E6A5725D5}"/>
              </a:ext>
            </a:extLst>
          </p:cNvPr>
          <p:cNvSpPr>
            <a:spLocks noGrp="1"/>
          </p:cNvSpPr>
          <p:nvPr>
            <p:ph type="sldNum" sz="quarter" idx="12"/>
          </p:nvPr>
        </p:nvSpPr>
        <p:spPr/>
        <p:txBody>
          <a:bodyPr/>
          <a:lstStyle/>
          <a:p>
            <a:fld id="{C09F4016-A6B1-4170-8DDE-81CBA9F5BA98}" type="slidenum">
              <a:rPr lang="es-MX" smtClean="0"/>
              <a:t>‹Nº›</a:t>
            </a:fld>
            <a:endParaRPr lang="es-MX"/>
          </a:p>
        </p:txBody>
      </p:sp>
    </p:spTree>
    <p:extLst>
      <p:ext uri="{BB962C8B-B14F-4D97-AF65-F5344CB8AC3E}">
        <p14:creationId xmlns:p14="http://schemas.microsoft.com/office/powerpoint/2010/main" val="219810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EB58FE9-5E76-4AB9-AF9F-A7F83ECCA6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70"/>
            <a:ext cx="12192000" cy="6852860"/>
          </a:xfrm>
          <a:prstGeom prst="rect">
            <a:avLst/>
          </a:prstGeom>
        </p:spPr>
      </p:pic>
      <p:sp>
        <p:nvSpPr>
          <p:cNvPr id="2" name="Título 1">
            <a:extLst>
              <a:ext uri="{FF2B5EF4-FFF2-40B4-BE49-F238E27FC236}">
                <a16:creationId xmlns:a16="http://schemas.microsoft.com/office/drawing/2014/main" id="{EE3D3F69-DFED-4A04-8B6F-10116AFB5284}"/>
              </a:ext>
            </a:extLst>
          </p:cNvPr>
          <p:cNvSpPr>
            <a:spLocks noGrp="1"/>
          </p:cNvSpPr>
          <p:nvPr>
            <p:ph type="title" hasCustomPrompt="1"/>
          </p:nvPr>
        </p:nvSpPr>
        <p:spPr>
          <a:xfrm>
            <a:off x="3709850" y="136525"/>
            <a:ext cx="8347167" cy="1325563"/>
          </a:xfrm>
        </p:spPr>
        <p:txBody>
          <a:bodyPr>
            <a:normAutofit/>
          </a:bodyPr>
          <a:lstStyle>
            <a:lvl1pPr algn="r">
              <a:defRPr sz="3600"/>
            </a:lvl1pPr>
          </a:lstStyle>
          <a:p>
            <a:r>
              <a:rPr lang="es-ES" dirty="0"/>
              <a:t>HAGA CLIC PARA MODIFICAR EL ESTILO DE TÍTULO DEL PATRÓN</a:t>
            </a:r>
            <a:endParaRPr lang="es-MX" dirty="0"/>
          </a:p>
        </p:txBody>
      </p:sp>
      <p:sp>
        <p:nvSpPr>
          <p:cNvPr id="3" name="Marcador de contenido 2">
            <a:extLst>
              <a:ext uri="{FF2B5EF4-FFF2-40B4-BE49-F238E27FC236}">
                <a16:creationId xmlns:a16="http://schemas.microsoft.com/office/drawing/2014/main" id="{E3AA470B-437F-4C7F-A2FA-3D2FB21066BF}"/>
              </a:ext>
            </a:extLst>
          </p:cNvPr>
          <p:cNvSpPr>
            <a:spLocks noGrp="1"/>
          </p:cNvSpPr>
          <p:nvPr>
            <p:ph idx="1"/>
          </p:nvPr>
        </p:nvSpPr>
        <p:spPr>
          <a:xfrm>
            <a:off x="3709850" y="1825625"/>
            <a:ext cx="8347166" cy="435133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Marcador de fecha 3">
            <a:extLst>
              <a:ext uri="{FF2B5EF4-FFF2-40B4-BE49-F238E27FC236}">
                <a16:creationId xmlns:a16="http://schemas.microsoft.com/office/drawing/2014/main" id="{5286408D-C237-40D4-9C0E-92B616897FC3}"/>
              </a:ext>
            </a:extLst>
          </p:cNvPr>
          <p:cNvSpPr>
            <a:spLocks noGrp="1"/>
          </p:cNvSpPr>
          <p:nvPr>
            <p:ph type="dt" sz="half" idx="10"/>
          </p:nvPr>
        </p:nvSpPr>
        <p:spPr/>
        <p:txBody>
          <a:bodyPr/>
          <a:lstStyle/>
          <a:p>
            <a:fld id="{3396E608-5348-44A8-ADCB-F089B2C7EF9B}" type="datetimeFigureOut">
              <a:rPr lang="es-MX" smtClean="0"/>
              <a:t>28/06/2019</a:t>
            </a:fld>
            <a:endParaRPr lang="es-MX"/>
          </a:p>
        </p:txBody>
      </p:sp>
      <p:sp>
        <p:nvSpPr>
          <p:cNvPr id="5" name="Marcador de pie de página 4">
            <a:extLst>
              <a:ext uri="{FF2B5EF4-FFF2-40B4-BE49-F238E27FC236}">
                <a16:creationId xmlns:a16="http://schemas.microsoft.com/office/drawing/2014/main" id="{9E7720A9-6699-4362-9B8E-766DECF3C6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99A3A93-B6FA-43E6-8B49-125E6A5725D5}"/>
              </a:ext>
            </a:extLst>
          </p:cNvPr>
          <p:cNvSpPr>
            <a:spLocks noGrp="1"/>
          </p:cNvSpPr>
          <p:nvPr>
            <p:ph type="sldNum" sz="quarter" idx="12"/>
          </p:nvPr>
        </p:nvSpPr>
        <p:spPr/>
        <p:txBody>
          <a:bodyPr/>
          <a:lstStyle/>
          <a:p>
            <a:fld id="{C09F4016-A6B1-4170-8DDE-81CBA9F5BA98}" type="slidenum">
              <a:rPr lang="es-MX" smtClean="0"/>
              <a:t>‹Nº›</a:t>
            </a:fld>
            <a:endParaRPr lang="es-MX"/>
          </a:p>
        </p:txBody>
      </p:sp>
    </p:spTree>
    <p:extLst>
      <p:ext uri="{BB962C8B-B14F-4D97-AF65-F5344CB8AC3E}">
        <p14:creationId xmlns:p14="http://schemas.microsoft.com/office/powerpoint/2010/main" val="369522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24DB720-C1A3-418A-9CF5-E71BA4FC9C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70"/>
            <a:ext cx="12192000" cy="6852860"/>
          </a:xfrm>
          <a:prstGeom prst="rect">
            <a:avLst/>
          </a:prstGeom>
        </p:spPr>
      </p:pic>
      <p:sp>
        <p:nvSpPr>
          <p:cNvPr id="2" name="Título 1">
            <a:extLst>
              <a:ext uri="{FF2B5EF4-FFF2-40B4-BE49-F238E27FC236}">
                <a16:creationId xmlns:a16="http://schemas.microsoft.com/office/drawing/2014/main" id="{FAEDA9DF-6AAA-4A2A-A102-01F62FD497EB}"/>
              </a:ext>
            </a:extLst>
          </p:cNvPr>
          <p:cNvSpPr>
            <a:spLocks noGrp="1"/>
          </p:cNvSpPr>
          <p:nvPr>
            <p:ph type="title" hasCustomPrompt="1"/>
          </p:nvPr>
        </p:nvSpPr>
        <p:spPr>
          <a:xfrm>
            <a:off x="3696788" y="1709738"/>
            <a:ext cx="8255726" cy="2852737"/>
          </a:xfrm>
        </p:spPr>
        <p:txBody>
          <a:bodyPr anchor="b">
            <a:normAutofit/>
          </a:bodyPr>
          <a:lstStyle>
            <a:lvl1pPr algn="ctr">
              <a:defRPr sz="5400"/>
            </a:lvl1pPr>
          </a:lstStyle>
          <a:p>
            <a:r>
              <a:rPr lang="es-ES" dirty="0"/>
              <a:t>HAGA CLIC PARA MODIFICAR EL ESTILO DE TÍTULO DEL PATRÓN</a:t>
            </a:r>
            <a:endParaRPr lang="es-MX" dirty="0"/>
          </a:p>
        </p:txBody>
      </p:sp>
      <p:sp>
        <p:nvSpPr>
          <p:cNvPr id="3" name="Marcador de texto 2">
            <a:extLst>
              <a:ext uri="{FF2B5EF4-FFF2-40B4-BE49-F238E27FC236}">
                <a16:creationId xmlns:a16="http://schemas.microsoft.com/office/drawing/2014/main" id="{D7D1545A-A80D-4B4D-AA22-51D2F3BF3FCF}"/>
              </a:ext>
            </a:extLst>
          </p:cNvPr>
          <p:cNvSpPr>
            <a:spLocks noGrp="1"/>
          </p:cNvSpPr>
          <p:nvPr>
            <p:ph type="body" idx="1" hasCustomPrompt="1"/>
          </p:nvPr>
        </p:nvSpPr>
        <p:spPr>
          <a:xfrm>
            <a:off x="3696787" y="4898571"/>
            <a:ext cx="8255725" cy="1191079"/>
          </a:xfrm>
        </p:spPr>
        <p:txBody>
          <a:bodyPr/>
          <a:lstStyle>
            <a:lvl1pPr marL="0" indent="0" algn="ctr">
              <a:buNone/>
              <a:defRPr sz="2400">
                <a:solidFill>
                  <a:srgbClr val="0070C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D55EC4C9-2469-4267-B250-ABD8CF73F2F0}"/>
              </a:ext>
            </a:extLst>
          </p:cNvPr>
          <p:cNvSpPr>
            <a:spLocks noGrp="1"/>
          </p:cNvSpPr>
          <p:nvPr>
            <p:ph type="dt" sz="half" idx="10"/>
          </p:nvPr>
        </p:nvSpPr>
        <p:spPr/>
        <p:txBody>
          <a:bodyPr/>
          <a:lstStyle/>
          <a:p>
            <a:fld id="{3396E608-5348-44A8-ADCB-F089B2C7EF9B}" type="datetimeFigureOut">
              <a:rPr lang="es-MX" smtClean="0"/>
              <a:t>28/06/2019</a:t>
            </a:fld>
            <a:endParaRPr lang="es-MX"/>
          </a:p>
        </p:txBody>
      </p:sp>
      <p:sp>
        <p:nvSpPr>
          <p:cNvPr id="5" name="Marcador de pie de página 4">
            <a:extLst>
              <a:ext uri="{FF2B5EF4-FFF2-40B4-BE49-F238E27FC236}">
                <a16:creationId xmlns:a16="http://schemas.microsoft.com/office/drawing/2014/main" id="{8A0D0A98-BA19-4EB3-8842-B406872C33A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31C4A18-DC8C-459F-8A9B-43C38FF0F577}"/>
              </a:ext>
            </a:extLst>
          </p:cNvPr>
          <p:cNvSpPr>
            <a:spLocks noGrp="1"/>
          </p:cNvSpPr>
          <p:nvPr>
            <p:ph type="sldNum" sz="quarter" idx="12"/>
          </p:nvPr>
        </p:nvSpPr>
        <p:spPr/>
        <p:txBody>
          <a:bodyPr/>
          <a:lstStyle/>
          <a:p>
            <a:fld id="{C09F4016-A6B1-4170-8DDE-81CBA9F5BA98}" type="slidenum">
              <a:rPr lang="es-MX" smtClean="0"/>
              <a:t>‹Nº›</a:t>
            </a:fld>
            <a:endParaRPr lang="es-MX"/>
          </a:p>
        </p:txBody>
      </p:sp>
    </p:spTree>
    <p:extLst>
      <p:ext uri="{BB962C8B-B14F-4D97-AF65-F5344CB8AC3E}">
        <p14:creationId xmlns:p14="http://schemas.microsoft.com/office/powerpoint/2010/main" val="106464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2D11A0-9FAA-43D0-A741-6FEBF162730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0490F85-ADAC-4635-8C66-F11EDB3DBA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B45825E8-A0C4-46C4-99ED-70E603AC700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1B6EE65-13D9-4B87-B8C1-1D44B275AFA5}"/>
              </a:ext>
            </a:extLst>
          </p:cNvPr>
          <p:cNvSpPr>
            <a:spLocks noGrp="1"/>
          </p:cNvSpPr>
          <p:nvPr>
            <p:ph type="dt" sz="half" idx="10"/>
          </p:nvPr>
        </p:nvSpPr>
        <p:spPr/>
        <p:txBody>
          <a:bodyPr/>
          <a:lstStyle/>
          <a:p>
            <a:fld id="{3396E608-5348-44A8-ADCB-F089B2C7EF9B}" type="datetimeFigureOut">
              <a:rPr lang="es-MX" smtClean="0"/>
              <a:t>28/06/2019</a:t>
            </a:fld>
            <a:endParaRPr lang="es-MX"/>
          </a:p>
        </p:txBody>
      </p:sp>
      <p:sp>
        <p:nvSpPr>
          <p:cNvPr id="6" name="Marcador de pie de página 5">
            <a:extLst>
              <a:ext uri="{FF2B5EF4-FFF2-40B4-BE49-F238E27FC236}">
                <a16:creationId xmlns:a16="http://schemas.microsoft.com/office/drawing/2014/main" id="{94188858-9AAE-4A12-9826-80319537FD5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07DCB0B-1286-4CD5-BA7C-902E006AC42C}"/>
              </a:ext>
            </a:extLst>
          </p:cNvPr>
          <p:cNvSpPr>
            <a:spLocks noGrp="1"/>
          </p:cNvSpPr>
          <p:nvPr>
            <p:ph type="sldNum" sz="quarter" idx="12"/>
          </p:nvPr>
        </p:nvSpPr>
        <p:spPr/>
        <p:txBody>
          <a:bodyPr/>
          <a:lstStyle/>
          <a:p>
            <a:fld id="{C09F4016-A6B1-4170-8DDE-81CBA9F5BA98}" type="slidenum">
              <a:rPr lang="es-MX" smtClean="0"/>
              <a:t>‹Nº›</a:t>
            </a:fld>
            <a:endParaRPr lang="es-MX"/>
          </a:p>
        </p:txBody>
      </p:sp>
    </p:spTree>
    <p:extLst>
      <p:ext uri="{BB962C8B-B14F-4D97-AF65-F5344CB8AC3E}">
        <p14:creationId xmlns:p14="http://schemas.microsoft.com/office/powerpoint/2010/main" val="233129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C4807-AED8-4C3A-9E5A-30C46445F04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E52EE2C-CAF3-4969-B5FF-BD347DF053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70048F5-FFA7-443D-AF7C-BD59F238DE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EF715AB4-B51E-4695-AC41-0C8F3783F0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9EDC18D-B719-4749-B6D6-CD3730BDA28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42DBE980-587A-4DEE-A62A-9AFBEBA31265}"/>
              </a:ext>
            </a:extLst>
          </p:cNvPr>
          <p:cNvSpPr>
            <a:spLocks noGrp="1"/>
          </p:cNvSpPr>
          <p:nvPr>
            <p:ph type="dt" sz="half" idx="10"/>
          </p:nvPr>
        </p:nvSpPr>
        <p:spPr/>
        <p:txBody>
          <a:bodyPr/>
          <a:lstStyle/>
          <a:p>
            <a:fld id="{3396E608-5348-44A8-ADCB-F089B2C7EF9B}" type="datetimeFigureOut">
              <a:rPr lang="es-MX" smtClean="0"/>
              <a:t>28/06/2019</a:t>
            </a:fld>
            <a:endParaRPr lang="es-MX"/>
          </a:p>
        </p:txBody>
      </p:sp>
      <p:sp>
        <p:nvSpPr>
          <p:cNvPr id="8" name="Marcador de pie de página 7">
            <a:extLst>
              <a:ext uri="{FF2B5EF4-FFF2-40B4-BE49-F238E27FC236}">
                <a16:creationId xmlns:a16="http://schemas.microsoft.com/office/drawing/2014/main" id="{C4E593CD-13E6-4813-9F9E-3B382AFA079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BE235C5E-27CA-4BAF-BD07-2CFC1DFC2386}"/>
              </a:ext>
            </a:extLst>
          </p:cNvPr>
          <p:cNvSpPr>
            <a:spLocks noGrp="1"/>
          </p:cNvSpPr>
          <p:nvPr>
            <p:ph type="sldNum" sz="quarter" idx="12"/>
          </p:nvPr>
        </p:nvSpPr>
        <p:spPr/>
        <p:txBody>
          <a:bodyPr/>
          <a:lstStyle/>
          <a:p>
            <a:fld id="{C09F4016-A6B1-4170-8DDE-81CBA9F5BA98}" type="slidenum">
              <a:rPr lang="es-MX" smtClean="0"/>
              <a:t>‹Nº›</a:t>
            </a:fld>
            <a:endParaRPr lang="es-MX"/>
          </a:p>
        </p:txBody>
      </p:sp>
    </p:spTree>
    <p:extLst>
      <p:ext uri="{BB962C8B-B14F-4D97-AF65-F5344CB8AC3E}">
        <p14:creationId xmlns:p14="http://schemas.microsoft.com/office/powerpoint/2010/main" val="374149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5B8DFC-B2B4-4088-89C6-6E1124E709B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C19E99B-B4BA-4191-A3C3-F7CC0DBBA626}"/>
              </a:ext>
            </a:extLst>
          </p:cNvPr>
          <p:cNvSpPr>
            <a:spLocks noGrp="1"/>
          </p:cNvSpPr>
          <p:nvPr>
            <p:ph type="dt" sz="half" idx="10"/>
          </p:nvPr>
        </p:nvSpPr>
        <p:spPr/>
        <p:txBody>
          <a:bodyPr/>
          <a:lstStyle/>
          <a:p>
            <a:fld id="{3396E608-5348-44A8-ADCB-F089B2C7EF9B}" type="datetimeFigureOut">
              <a:rPr lang="es-MX" smtClean="0"/>
              <a:t>28/06/2019</a:t>
            </a:fld>
            <a:endParaRPr lang="es-MX"/>
          </a:p>
        </p:txBody>
      </p:sp>
      <p:sp>
        <p:nvSpPr>
          <p:cNvPr id="4" name="Marcador de pie de página 3">
            <a:extLst>
              <a:ext uri="{FF2B5EF4-FFF2-40B4-BE49-F238E27FC236}">
                <a16:creationId xmlns:a16="http://schemas.microsoft.com/office/drawing/2014/main" id="{C8F53675-3920-41EC-AF6C-9F8C3B19366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4411C82-ACC9-441A-99CB-EDB6DD5E5E7A}"/>
              </a:ext>
            </a:extLst>
          </p:cNvPr>
          <p:cNvSpPr>
            <a:spLocks noGrp="1"/>
          </p:cNvSpPr>
          <p:nvPr>
            <p:ph type="sldNum" sz="quarter" idx="12"/>
          </p:nvPr>
        </p:nvSpPr>
        <p:spPr/>
        <p:txBody>
          <a:bodyPr/>
          <a:lstStyle/>
          <a:p>
            <a:fld id="{C09F4016-A6B1-4170-8DDE-81CBA9F5BA98}" type="slidenum">
              <a:rPr lang="es-MX" smtClean="0"/>
              <a:t>‹Nº›</a:t>
            </a:fld>
            <a:endParaRPr lang="es-MX"/>
          </a:p>
        </p:txBody>
      </p:sp>
    </p:spTree>
    <p:extLst>
      <p:ext uri="{BB962C8B-B14F-4D97-AF65-F5344CB8AC3E}">
        <p14:creationId xmlns:p14="http://schemas.microsoft.com/office/powerpoint/2010/main" val="187926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2D8EE9D-E5AA-4F6A-AE2E-8A369FE6B265}"/>
              </a:ext>
            </a:extLst>
          </p:cNvPr>
          <p:cNvSpPr>
            <a:spLocks noGrp="1"/>
          </p:cNvSpPr>
          <p:nvPr>
            <p:ph type="dt" sz="half" idx="10"/>
          </p:nvPr>
        </p:nvSpPr>
        <p:spPr/>
        <p:txBody>
          <a:bodyPr/>
          <a:lstStyle/>
          <a:p>
            <a:fld id="{3396E608-5348-44A8-ADCB-F089B2C7EF9B}" type="datetimeFigureOut">
              <a:rPr lang="es-MX" smtClean="0"/>
              <a:t>28/06/2019</a:t>
            </a:fld>
            <a:endParaRPr lang="es-MX"/>
          </a:p>
        </p:txBody>
      </p:sp>
      <p:sp>
        <p:nvSpPr>
          <p:cNvPr id="3" name="Marcador de pie de página 2">
            <a:extLst>
              <a:ext uri="{FF2B5EF4-FFF2-40B4-BE49-F238E27FC236}">
                <a16:creationId xmlns:a16="http://schemas.microsoft.com/office/drawing/2014/main" id="{4D941E47-8A6F-43B2-AAEB-46AD547192F6}"/>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344A08B-7B4A-4A96-8F81-230877319F88}"/>
              </a:ext>
            </a:extLst>
          </p:cNvPr>
          <p:cNvSpPr>
            <a:spLocks noGrp="1"/>
          </p:cNvSpPr>
          <p:nvPr>
            <p:ph type="sldNum" sz="quarter" idx="12"/>
          </p:nvPr>
        </p:nvSpPr>
        <p:spPr/>
        <p:txBody>
          <a:bodyPr/>
          <a:lstStyle/>
          <a:p>
            <a:fld id="{C09F4016-A6B1-4170-8DDE-81CBA9F5BA98}" type="slidenum">
              <a:rPr lang="es-MX" smtClean="0"/>
              <a:t>‹Nº›</a:t>
            </a:fld>
            <a:endParaRPr lang="es-MX"/>
          </a:p>
        </p:txBody>
      </p:sp>
    </p:spTree>
    <p:extLst>
      <p:ext uri="{BB962C8B-B14F-4D97-AF65-F5344CB8AC3E}">
        <p14:creationId xmlns:p14="http://schemas.microsoft.com/office/powerpoint/2010/main" val="214648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D097F7-F726-4E6F-9E24-ABD8595752D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4AEBB72-1A8B-428C-A77D-12C75CAF83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0D7A4792-FAA4-4BED-BF83-4DD2EB4F50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1392E27-475B-4315-9566-9A566CD98F5B}"/>
              </a:ext>
            </a:extLst>
          </p:cNvPr>
          <p:cNvSpPr>
            <a:spLocks noGrp="1"/>
          </p:cNvSpPr>
          <p:nvPr>
            <p:ph type="dt" sz="half" idx="10"/>
          </p:nvPr>
        </p:nvSpPr>
        <p:spPr/>
        <p:txBody>
          <a:bodyPr/>
          <a:lstStyle/>
          <a:p>
            <a:fld id="{3396E608-5348-44A8-ADCB-F089B2C7EF9B}" type="datetimeFigureOut">
              <a:rPr lang="es-MX" smtClean="0"/>
              <a:t>28/06/2019</a:t>
            </a:fld>
            <a:endParaRPr lang="es-MX"/>
          </a:p>
        </p:txBody>
      </p:sp>
      <p:sp>
        <p:nvSpPr>
          <p:cNvPr id="6" name="Marcador de pie de página 5">
            <a:extLst>
              <a:ext uri="{FF2B5EF4-FFF2-40B4-BE49-F238E27FC236}">
                <a16:creationId xmlns:a16="http://schemas.microsoft.com/office/drawing/2014/main" id="{DC411BB9-08D5-47D3-8EA7-DF9A17C7285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5C9A5D8-8ED7-4CA5-838F-499E95E85878}"/>
              </a:ext>
            </a:extLst>
          </p:cNvPr>
          <p:cNvSpPr>
            <a:spLocks noGrp="1"/>
          </p:cNvSpPr>
          <p:nvPr>
            <p:ph type="sldNum" sz="quarter" idx="12"/>
          </p:nvPr>
        </p:nvSpPr>
        <p:spPr/>
        <p:txBody>
          <a:bodyPr/>
          <a:lstStyle/>
          <a:p>
            <a:fld id="{C09F4016-A6B1-4170-8DDE-81CBA9F5BA98}" type="slidenum">
              <a:rPr lang="es-MX" smtClean="0"/>
              <a:t>‹Nº›</a:t>
            </a:fld>
            <a:endParaRPr lang="es-MX"/>
          </a:p>
        </p:txBody>
      </p:sp>
    </p:spTree>
    <p:extLst>
      <p:ext uri="{BB962C8B-B14F-4D97-AF65-F5344CB8AC3E}">
        <p14:creationId xmlns:p14="http://schemas.microsoft.com/office/powerpoint/2010/main" val="121356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C2A299A-7E6B-4D46-9204-F86693AC98F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2570"/>
            <a:ext cx="12192000" cy="6852860"/>
          </a:xfrm>
          <a:prstGeom prst="rect">
            <a:avLst/>
          </a:prstGeom>
        </p:spPr>
      </p:pic>
      <p:sp>
        <p:nvSpPr>
          <p:cNvPr id="2" name="Marcador de título 1">
            <a:extLst>
              <a:ext uri="{FF2B5EF4-FFF2-40B4-BE49-F238E27FC236}">
                <a16:creationId xmlns:a16="http://schemas.microsoft.com/office/drawing/2014/main" id="{DD04054A-D86B-46F5-87DB-F5CB835795A9}"/>
              </a:ext>
            </a:extLst>
          </p:cNvPr>
          <p:cNvSpPr>
            <a:spLocks noGrp="1"/>
          </p:cNvSpPr>
          <p:nvPr>
            <p:ph type="title"/>
          </p:nvPr>
        </p:nvSpPr>
        <p:spPr>
          <a:xfrm>
            <a:off x="1763486" y="365125"/>
            <a:ext cx="9590314"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Marcador de texto 2">
            <a:extLst>
              <a:ext uri="{FF2B5EF4-FFF2-40B4-BE49-F238E27FC236}">
                <a16:creationId xmlns:a16="http://schemas.microsoft.com/office/drawing/2014/main" id="{7879D2BC-15CF-49A7-8A79-73F256B7A514}"/>
              </a:ext>
            </a:extLst>
          </p:cNvPr>
          <p:cNvSpPr>
            <a:spLocks noGrp="1"/>
          </p:cNvSpPr>
          <p:nvPr>
            <p:ph type="body" idx="1"/>
          </p:nvPr>
        </p:nvSpPr>
        <p:spPr>
          <a:xfrm>
            <a:off x="1763486" y="1825625"/>
            <a:ext cx="9590314"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Marcador de fecha 3">
            <a:extLst>
              <a:ext uri="{FF2B5EF4-FFF2-40B4-BE49-F238E27FC236}">
                <a16:creationId xmlns:a16="http://schemas.microsoft.com/office/drawing/2014/main" id="{287A3336-1CD2-4F71-9711-9753A1683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6E608-5348-44A8-ADCB-F089B2C7EF9B}" type="datetimeFigureOut">
              <a:rPr lang="es-MX" smtClean="0"/>
              <a:t>28/06/2019</a:t>
            </a:fld>
            <a:endParaRPr lang="es-MX"/>
          </a:p>
        </p:txBody>
      </p:sp>
      <p:sp>
        <p:nvSpPr>
          <p:cNvPr id="5" name="Marcador de pie de página 4">
            <a:extLst>
              <a:ext uri="{FF2B5EF4-FFF2-40B4-BE49-F238E27FC236}">
                <a16:creationId xmlns:a16="http://schemas.microsoft.com/office/drawing/2014/main" id="{3F4173DD-E0F1-47BB-A092-77A9EB0D2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5D05D026-1CF0-4F07-ACD5-7FF8D74359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F4016-A6B1-4170-8DDE-81CBA9F5BA98}" type="slidenum">
              <a:rPr lang="es-MX" smtClean="0"/>
              <a:t>‹Nº›</a:t>
            </a:fld>
            <a:endParaRPr lang="es-MX"/>
          </a:p>
        </p:txBody>
      </p:sp>
    </p:spTree>
    <p:extLst>
      <p:ext uri="{BB962C8B-B14F-4D97-AF65-F5344CB8AC3E}">
        <p14:creationId xmlns:p14="http://schemas.microsoft.com/office/powerpoint/2010/main" val="340543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b="1" kern="1200">
          <a:solidFill>
            <a:srgbClr val="0070C0"/>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b="1" kern="1200">
          <a:solidFill>
            <a:srgbClr val="0070C0"/>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b="1" kern="1200">
          <a:solidFill>
            <a:srgbClr val="0070C0"/>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b="1" kern="1200">
          <a:solidFill>
            <a:srgbClr val="0070C0"/>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b="1" kern="1200">
          <a:solidFill>
            <a:srgbClr val="0070C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rofesoresuniversitarios.org.m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formacionycertificacion.online/afiliados/solicitu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5.xml"/><Relationship Id="rId3" Type="http://schemas.openxmlformats.org/officeDocument/2006/relationships/slide" Target="slide17.xml"/><Relationship Id="rId7" Type="http://schemas.openxmlformats.org/officeDocument/2006/relationships/slide" Target="slide13.xml"/><Relationship Id="rId12" Type="http://schemas.openxmlformats.org/officeDocument/2006/relationships/slide" Target="slide20.xml"/><Relationship Id="rId2" Type="http://schemas.openxmlformats.org/officeDocument/2006/relationships/slide" Target="slide5.xml"/><Relationship Id="rId16"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9.xml"/><Relationship Id="rId5" Type="http://schemas.openxmlformats.org/officeDocument/2006/relationships/slide" Target="slide6.xml"/><Relationship Id="rId15" Type="http://schemas.openxmlformats.org/officeDocument/2006/relationships/slide" Target="slide21.xml"/><Relationship Id="rId10" Type="http://schemas.openxmlformats.org/officeDocument/2006/relationships/slide" Target="slide14.xml"/><Relationship Id="rId4" Type="http://schemas.openxmlformats.org/officeDocument/2006/relationships/slide" Target="slide12.xml"/><Relationship Id="rId9" Type="http://schemas.openxmlformats.org/officeDocument/2006/relationships/slide" Target="slide19.xml"/><Relationship Id="rId14" Type="http://schemas.openxmlformats.org/officeDocument/2006/relationships/slide" Target="slide11.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F384F44-DE35-4823-AB0F-257C43B334CF}"/>
              </a:ext>
            </a:extLst>
          </p:cNvPr>
          <p:cNvSpPr>
            <a:spLocks noGrp="1"/>
          </p:cNvSpPr>
          <p:nvPr>
            <p:ph type="ctrTitle"/>
          </p:nvPr>
        </p:nvSpPr>
        <p:spPr>
          <a:xfrm>
            <a:off x="2483032" y="0"/>
            <a:ext cx="9144000" cy="2387600"/>
          </a:xfrm>
        </p:spPr>
        <p:txBody>
          <a:bodyPr/>
          <a:lstStyle/>
          <a:p>
            <a:r>
              <a:rPr lang="es-MX" sz="4400" dirty="0"/>
              <a:t>PLANTILLA PARA LA PRESENTACIÓN DE UN TRABAJO DE TESIS</a:t>
            </a:r>
          </a:p>
        </p:txBody>
      </p:sp>
      <p:pic>
        <p:nvPicPr>
          <p:cNvPr id="6" name="Imagen 5">
            <a:extLst>
              <a:ext uri="{FF2B5EF4-FFF2-40B4-BE49-F238E27FC236}">
                <a16:creationId xmlns:a16="http://schemas.microsoft.com/office/drawing/2014/main" id="{538AC404-C9AC-4A2A-94B0-C564CC404FE5}"/>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30546" y="3642698"/>
            <a:ext cx="6089207" cy="1114411"/>
          </a:xfrm>
          <a:prstGeom prst="rect">
            <a:avLst/>
          </a:prstGeom>
        </p:spPr>
      </p:pic>
    </p:spTree>
    <p:extLst>
      <p:ext uri="{BB962C8B-B14F-4D97-AF65-F5344CB8AC3E}">
        <p14:creationId xmlns:p14="http://schemas.microsoft.com/office/powerpoint/2010/main" val="990410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1 Título"/>
          <p:cNvSpPr txBox="1">
            <a:spLocks noGrp="1"/>
          </p:cNvSpPr>
          <p:nvPr>
            <p:ph type="title"/>
          </p:nvPr>
        </p:nvSpPr>
        <p:spPr>
          <a:prstGeom prst="rect">
            <a:avLst/>
          </a:prstGeom>
        </p:spPr>
        <p:txBody>
          <a:bodyPr/>
          <a:lstStyle>
            <a:lvl1pPr algn="ctr"/>
          </a:lstStyle>
          <a:p>
            <a:pPr algn="r"/>
            <a:r>
              <a:rPr lang="es-MX" dirty="0"/>
              <a:t>OBJETIVOS ESPECÍFICOS</a:t>
            </a:r>
          </a:p>
        </p:txBody>
      </p:sp>
      <p:sp>
        <p:nvSpPr>
          <p:cNvPr id="2" name="Marcador de contenido 1">
            <a:extLst>
              <a:ext uri="{FF2B5EF4-FFF2-40B4-BE49-F238E27FC236}">
                <a16:creationId xmlns:a16="http://schemas.microsoft.com/office/drawing/2014/main" id="{4CC2ADBB-FFD7-47F1-B3FB-3DCC1BD7A647}"/>
              </a:ext>
            </a:extLst>
          </p:cNvPr>
          <p:cNvSpPr>
            <a:spLocks noGrp="1"/>
          </p:cNvSpPr>
          <p:nvPr>
            <p:ph idx="1"/>
          </p:nvPr>
        </p:nvSpPr>
        <p:spPr/>
        <p:txBody>
          <a:bodyPr/>
          <a:lstStyle/>
          <a:p>
            <a:endParaRPr lang="es-MX"/>
          </a:p>
        </p:txBody>
      </p:sp>
      <p:sp>
        <p:nvSpPr>
          <p:cNvPr id="191" name="5 Rectángulo">
            <a:hlinkClick r:id="rId2" action="ppaction://hlinksldjump"/>
          </p:cNvPr>
          <p:cNvSpPr txBox="1"/>
          <p:nvPr/>
        </p:nvSpPr>
        <p:spPr>
          <a:xfrm>
            <a:off x="10491493" y="6309109"/>
            <a:ext cx="172461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600">
                <a:solidFill>
                  <a:srgbClr val="FFFFFF"/>
                </a:solidFill>
                <a:latin typeface="+mj-lt"/>
                <a:ea typeface="+mj-ea"/>
                <a:cs typeface="+mj-cs"/>
                <a:sym typeface="Calibri"/>
              </a:defRPr>
            </a:lvl1pPr>
          </a:lstStyle>
          <a:p>
            <a:r>
              <a:t>Volver a contenido</a:t>
            </a:r>
          </a:p>
        </p:txBody>
      </p:sp>
      <p:sp>
        <p:nvSpPr>
          <p:cNvPr id="5" name="CuadroTexto 4">
            <a:extLst>
              <a:ext uri="{FF2B5EF4-FFF2-40B4-BE49-F238E27FC236}">
                <a16:creationId xmlns:a16="http://schemas.microsoft.com/office/drawing/2014/main" id="{9ABC725F-0D75-459D-A62A-92561CD9D2D5}"/>
              </a:ext>
            </a:extLst>
          </p:cNvPr>
          <p:cNvSpPr txBox="1"/>
          <p:nvPr/>
        </p:nvSpPr>
        <p:spPr>
          <a:xfrm>
            <a:off x="1659298" y="3419704"/>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1 Título"/>
          <p:cNvSpPr txBox="1">
            <a:spLocks noGrp="1"/>
          </p:cNvSpPr>
          <p:nvPr>
            <p:ph type="title"/>
          </p:nvPr>
        </p:nvSpPr>
        <p:spPr>
          <a:prstGeom prst="rect">
            <a:avLst/>
          </a:prstGeom>
        </p:spPr>
        <p:txBody>
          <a:bodyPr/>
          <a:lstStyle>
            <a:lvl1pPr algn="ctr"/>
          </a:lstStyle>
          <a:p>
            <a:pPr algn="r"/>
            <a:r>
              <a:rPr lang="es-MX" dirty="0"/>
              <a:t>PREGUNTA DE INVESTIGACIÓN</a:t>
            </a:r>
          </a:p>
        </p:txBody>
      </p:sp>
      <p:sp>
        <p:nvSpPr>
          <p:cNvPr id="2" name="Marcador de contenido 1">
            <a:extLst>
              <a:ext uri="{FF2B5EF4-FFF2-40B4-BE49-F238E27FC236}">
                <a16:creationId xmlns:a16="http://schemas.microsoft.com/office/drawing/2014/main" id="{4B8A8C89-B6C5-4B2E-AB02-66BD99E70187}"/>
              </a:ext>
            </a:extLst>
          </p:cNvPr>
          <p:cNvSpPr>
            <a:spLocks noGrp="1"/>
          </p:cNvSpPr>
          <p:nvPr>
            <p:ph idx="1"/>
          </p:nvPr>
        </p:nvSpPr>
        <p:spPr/>
        <p:txBody>
          <a:bodyPr/>
          <a:lstStyle/>
          <a:p>
            <a:endParaRPr lang="es-MX"/>
          </a:p>
        </p:txBody>
      </p:sp>
      <p:sp>
        <p:nvSpPr>
          <p:cNvPr id="195" name="5 Rectángulo">
            <a:hlinkClick r:id="rId2" action="ppaction://hlinksldjump"/>
          </p:cNvPr>
          <p:cNvSpPr txBox="1"/>
          <p:nvPr/>
        </p:nvSpPr>
        <p:spPr>
          <a:xfrm>
            <a:off x="10491493" y="6309109"/>
            <a:ext cx="172461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600">
                <a:solidFill>
                  <a:srgbClr val="FFFFFF"/>
                </a:solidFill>
                <a:latin typeface="+mj-lt"/>
                <a:ea typeface="+mj-ea"/>
                <a:cs typeface="+mj-cs"/>
                <a:sym typeface="Calibri"/>
              </a:defRPr>
            </a:lvl1pPr>
          </a:lstStyle>
          <a:p>
            <a:r>
              <a:t>Volver a contenido</a:t>
            </a:r>
          </a:p>
        </p:txBody>
      </p:sp>
      <p:sp>
        <p:nvSpPr>
          <p:cNvPr id="5" name="CuadroTexto 4">
            <a:extLst>
              <a:ext uri="{FF2B5EF4-FFF2-40B4-BE49-F238E27FC236}">
                <a16:creationId xmlns:a16="http://schemas.microsoft.com/office/drawing/2014/main" id="{6BCE479E-D527-4836-9105-9B360212DE48}"/>
              </a:ext>
            </a:extLst>
          </p:cNvPr>
          <p:cNvSpPr txBox="1"/>
          <p:nvPr/>
        </p:nvSpPr>
        <p:spPr>
          <a:xfrm>
            <a:off x="1659298" y="3419704"/>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1 Título"/>
          <p:cNvSpPr txBox="1">
            <a:spLocks noGrp="1"/>
          </p:cNvSpPr>
          <p:nvPr>
            <p:ph type="title"/>
          </p:nvPr>
        </p:nvSpPr>
        <p:spPr>
          <a:prstGeom prst="rect">
            <a:avLst/>
          </a:prstGeom>
        </p:spPr>
        <p:txBody>
          <a:bodyPr/>
          <a:lstStyle>
            <a:lvl1pPr algn="ctr"/>
          </a:lstStyle>
          <a:p>
            <a:pPr algn="r"/>
            <a:r>
              <a:rPr lang="es-MX" dirty="0"/>
              <a:t>HIPÓTESIS</a:t>
            </a:r>
          </a:p>
        </p:txBody>
      </p:sp>
      <p:sp>
        <p:nvSpPr>
          <p:cNvPr id="2" name="Marcador de contenido 1">
            <a:extLst>
              <a:ext uri="{FF2B5EF4-FFF2-40B4-BE49-F238E27FC236}">
                <a16:creationId xmlns:a16="http://schemas.microsoft.com/office/drawing/2014/main" id="{0D02C1DD-9C7B-4961-A350-B4E102590AFB}"/>
              </a:ext>
            </a:extLst>
          </p:cNvPr>
          <p:cNvSpPr>
            <a:spLocks noGrp="1"/>
          </p:cNvSpPr>
          <p:nvPr>
            <p:ph idx="1"/>
          </p:nvPr>
        </p:nvSpPr>
        <p:spPr/>
        <p:txBody>
          <a:bodyPr/>
          <a:lstStyle/>
          <a:p>
            <a:endParaRPr lang="es-MX"/>
          </a:p>
        </p:txBody>
      </p:sp>
      <p:sp>
        <p:nvSpPr>
          <p:cNvPr id="199" name="5 Rectángulo">
            <a:hlinkClick r:id="rId2" action="ppaction://hlinksldjump"/>
          </p:cNvPr>
          <p:cNvSpPr txBox="1"/>
          <p:nvPr/>
        </p:nvSpPr>
        <p:spPr>
          <a:xfrm>
            <a:off x="10491493" y="6309109"/>
            <a:ext cx="172461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600">
                <a:solidFill>
                  <a:srgbClr val="FFFFFF"/>
                </a:solidFill>
                <a:latin typeface="+mj-lt"/>
                <a:ea typeface="+mj-ea"/>
                <a:cs typeface="+mj-cs"/>
                <a:sym typeface="Calibri"/>
              </a:defRPr>
            </a:lvl1pPr>
          </a:lstStyle>
          <a:p>
            <a:r>
              <a:t>Volver a contenido</a:t>
            </a:r>
          </a:p>
        </p:txBody>
      </p:sp>
      <p:sp>
        <p:nvSpPr>
          <p:cNvPr id="5" name="CuadroTexto 4">
            <a:extLst>
              <a:ext uri="{FF2B5EF4-FFF2-40B4-BE49-F238E27FC236}">
                <a16:creationId xmlns:a16="http://schemas.microsoft.com/office/drawing/2014/main" id="{FD8B92C5-BD36-4952-B1B6-A501B47E85FF}"/>
              </a:ext>
            </a:extLst>
          </p:cNvPr>
          <p:cNvSpPr txBox="1"/>
          <p:nvPr/>
        </p:nvSpPr>
        <p:spPr>
          <a:xfrm>
            <a:off x="1659298" y="3419704"/>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1 Título"/>
          <p:cNvSpPr txBox="1">
            <a:spLocks noGrp="1"/>
          </p:cNvSpPr>
          <p:nvPr>
            <p:ph type="title"/>
          </p:nvPr>
        </p:nvSpPr>
        <p:spPr>
          <a:prstGeom prst="rect">
            <a:avLst/>
          </a:prstGeom>
        </p:spPr>
        <p:txBody>
          <a:bodyPr/>
          <a:lstStyle>
            <a:lvl1pPr algn="ctr"/>
          </a:lstStyle>
          <a:p>
            <a:pPr algn="r"/>
            <a:r>
              <a:rPr lang="es-MX" dirty="0"/>
              <a:t>VARIABLES</a:t>
            </a:r>
          </a:p>
        </p:txBody>
      </p:sp>
      <p:sp>
        <p:nvSpPr>
          <p:cNvPr id="2" name="Marcador de contenido 1">
            <a:extLst>
              <a:ext uri="{FF2B5EF4-FFF2-40B4-BE49-F238E27FC236}">
                <a16:creationId xmlns:a16="http://schemas.microsoft.com/office/drawing/2014/main" id="{78786B88-C009-40AE-9DE1-B65B0028BA06}"/>
              </a:ext>
            </a:extLst>
          </p:cNvPr>
          <p:cNvSpPr>
            <a:spLocks noGrp="1"/>
          </p:cNvSpPr>
          <p:nvPr>
            <p:ph idx="1"/>
          </p:nvPr>
        </p:nvSpPr>
        <p:spPr/>
        <p:txBody>
          <a:bodyPr/>
          <a:lstStyle/>
          <a:p>
            <a:endParaRPr lang="es-MX"/>
          </a:p>
        </p:txBody>
      </p:sp>
      <p:sp>
        <p:nvSpPr>
          <p:cNvPr id="203" name="5 Rectángulo">
            <a:hlinkClick r:id="rId2" action="ppaction://hlinksldjump"/>
          </p:cNvPr>
          <p:cNvSpPr txBox="1"/>
          <p:nvPr/>
        </p:nvSpPr>
        <p:spPr>
          <a:xfrm>
            <a:off x="10491493" y="6309109"/>
            <a:ext cx="172461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600">
                <a:solidFill>
                  <a:srgbClr val="FFFFFF"/>
                </a:solidFill>
                <a:latin typeface="+mj-lt"/>
                <a:ea typeface="+mj-ea"/>
                <a:cs typeface="+mj-cs"/>
                <a:sym typeface="Calibri"/>
              </a:defRPr>
            </a:lvl1pPr>
          </a:lstStyle>
          <a:p>
            <a:r>
              <a:t>Volver a contenido</a:t>
            </a:r>
          </a:p>
        </p:txBody>
      </p:sp>
      <p:sp>
        <p:nvSpPr>
          <p:cNvPr id="5" name="CuadroTexto 4">
            <a:extLst>
              <a:ext uri="{FF2B5EF4-FFF2-40B4-BE49-F238E27FC236}">
                <a16:creationId xmlns:a16="http://schemas.microsoft.com/office/drawing/2014/main" id="{725EFAEF-6516-4C11-ABB3-CC8C5CBD6532}"/>
              </a:ext>
            </a:extLst>
          </p:cNvPr>
          <p:cNvSpPr txBox="1"/>
          <p:nvPr/>
        </p:nvSpPr>
        <p:spPr>
          <a:xfrm>
            <a:off x="1659298" y="3419704"/>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1 Título"/>
          <p:cNvSpPr txBox="1">
            <a:spLocks noGrp="1"/>
          </p:cNvSpPr>
          <p:nvPr>
            <p:ph type="title"/>
          </p:nvPr>
        </p:nvSpPr>
        <p:spPr>
          <a:prstGeom prst="rect">
            <a:avLst/>
          </a:prstGeom>
        </p:spPr>
        <p:txBody>
          <a:bodyPr/>
          <a:lstStyle>
            <a:lvl1pPr algn="ctr"/>
          </a:lstStyle>
          <a:p>
            <a:pPr algn="r"/>
            <a:r>
              <a:rPr lang="es-MX" dirty="0"/>
              <a:t>PARTICIPANTES</a:t>
            </a:r>
          </a:p>
        </p:txBody>
      </p:sp>
      <p:sp>
        <p:nvSpPr>
          <p:cNvPr id="2" name="Marcador de contenido 1">
            <a:extLst>
              <a:ext uri="{FF2B5EF4-FFF2-40B4-BE49-F238E27FC236}">
                <a16:creationId xmlns:a16="http://schemas.microsoft.com/office/drawing/2014/main" id="{DD84CAB4-6B91-4E74-8A07-7BC5FACEE65B}"/>
              </a:ext>
            </a:extLst>
          </p:cNvPr>
          <p:cNvSpPr>
            <a:spLocks noGrp="1"/>
          </p:cNvSpPr>
          <p:nvPr>
            <p:ph idx="1"/>
          </p:nvPr>
        </p:nvSpPr>
        <p:spPr/>
        <p:txBody>
          <a:bodyPr/>
          <a:lstStyle/>
          <a:p>
            <a:endParaRPr lang="es-MX"/>
          </a:p>
        </p:txBody>
      </p:sp>
      <p:sp>
        <p:nvSpPr>
          <p:cNvPr id="207" name="5 Rectángulo">
            <a:hlinkClick r:id="rId2" action="ppaction://hlinksldjump"/>
          </p:cNvPr>
          <p:cNvSpPr txBox="1"/>
          <p:nvPr/>
        </p:nvSpPr>
        <p:spPr>
          <a:xfrm>
            <a:off x="10491493" y="6309109"/>
            <a:ext cx="172461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600">
                <a:solidFill>
                  <a:srgbClr val="FFFFFF"/>
                </a:solidFill>
                <a:latin typeface="+mj-lt"/>
                <a:ea typeface="+mj-ea"/>
                <a:cs typeface="+mj-cs"/>
                <a:sym typeface="Calibri"/>
              </a:defRPr>
            </a:lvl1pPr>
          </a:lstStyle>
          <a:p>
            <a:r>
              <a:t>Volver a contenido</a:t>
            </a:r>
          </a:p>
        </p:txBody>
      </p:sp>
      <p:sp>
        <p:nvSpPr>
          <p:cNvPr id="5" name="CuadroTexto 4">
            <a:extLst>
              <a:ext uri="{FF2B5EF4-FFF2-40B4-BE49-F238E27FC236}">
                <a16:creationId xmlns:a16="http://schemas.microsoft.com/office/drawing/2014/main" id="{174B8C08-BE5F-4BA7-8C41-1883B6F89E05}"/>
              </a:ext>
            </a:extLst>
          </p:cNvPr>
          <p:cNvSpPr txBox="1"/>
          <p:nvPr/>
        </p:nvSpPr>
        <p:spPr>
          <a:xfrm>
            <a:off x="1659298" y="3419704"/>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1 Título"/>
          <p:cNvSpPr txBox="1">
            <a:spLocks noGrp="1"/>
          </p:cNvSpPr>
          <p:nvPr>
            <p:ph type="title"/>
          </p:nvPr>
        </p:nvSpPr>
        <p:spPr>
          <a:prstGeom prst="rect">
            <a:avLst/>
          </a:prstGeom>
        </p:spPr>
        <p:txBody>
          <a:bodyPr>
            <a:normAutofit/>
          </a:bodyPr>
          <a:lstStyle>
            <a:lvl1pPr algn="ctr"/>
          </a:lstStyle>
          <a:p>
            <a:r>
              <a:rPr lang="es-MX" sz="2800" dirty="0"/>
              <a:t>HERRAMIENTAS, INSTRUMENTOS O MATERIALES</a:t>
            </a:r>
          </a:p>
        </p:txBody>
      </p:sp>
      <p:sp>
        <p:nvSpPr>
          <p:cNvPr id="2" name="Marcador de contenido 1">
            <a:extLst>
              <a:ext uri="{FF2B5EF4-FFF2-40B4-BE49-F238E27FC236}">
                <a16:creationId xmlns:a16="http://schemas.microsoft.com/office/drawing/2014/main" id="{B86DB5BB-A222-4D19-BB8F-1A9FD2CA7AB0}"/>
              </a:ext>
            </a:extLst>
          </p:cNvPr>
          <p:cNvSpPr>
            <a:spLocks noGrp="1"/>
          </p:cNvSpPr>
          <p:nvPr>
            <p:ph idx="1"/>
          </p:nvPr>
        </p:nvSpPr>
        <p:spPr/>
        <p:txBody>
          <a:bodyPr/>
          <a:lstStyle/>
          <a:p>
            <a:endParaRPr lang="es-MX"/>
          </a:p>
        </p:txBody>
      </p:sp>
      <p:sp>
        <p:nvSpPr>
          <p:cNvPr id="211" name="5 Rectángulo">
            <a:hlinkClick r:id="rId2" action="ppaction://hlinksldjump"/>
          </p:cNvPr>
          <p:cNvSpPr txBox="1"/>
          <p:nvPr/>
        </p:nvSpPr>
        <p:spPr>
          <a:xfrm>
            <a:off x="10491493" y="6309109"/>
            <a:ext cx="172461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600">
                <a:solidFill>
                  <a:srgbClr val="FFFFFF"/>
                </a:solidFill>
                <a:latin typeface="+mj-lt"/>
                <a:ea typeface="+mj-ea"/>
                <a:cs typeface="+mj-cs"/>
                <a:sym typeface="Calibri"/>
              </a:defRPr>
            </a:lvl1pPr>
          </a:lstStyle>
          <a:p>
            <a:r>
              <a:t>Volver a contenido</a:t>
            </a:r>
          </a:p>
        </p:txBody>
      </p:sp>
      <p:sp>
        <p:nvSpPr>
          <p:cNvPr id="5" name="CuadroTexto 4">
            <a:extLst>
              <a:ext uri="{FF2B5EF4-FFF2-40B4-BE49-F238E27FC236}">
                <a16:creationId xmlns:a16="http://schemas.microsoft.com/office/drawing/2014/main" id="{47C2D170-A533-4BED-B164-FD148A856A1D}"/>
              </a:ext>
            </a:extLst>
          </p:cNvPr>
          <p:cNvSpPr txBox="1"/>
          <p:nvPr/>
        </p:nvSpPr>
        <p:spPr>
          <a:xfrm>
            <a:off x="1659298" y="3419704"/>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1 Título"/>
          <p:cNvSpPr txBox="1">
            <a:spLocks noGrp="1"/>
          </p:cNvSpPr>
          <p:nvPr>
            <p:ph type="title"/>
          </p:nvPr>
        </p:nvSpPr>
        <p:spPr>
          <a:prstGeom prst="rect">
            <a:avLst/>
          </a:prstGeom>
        </p:spPr>
        <p:txBody>
          <a:bodyPr/>
          <a:lstStyle>
            <a:lvl1pPr algn="ctr"/>
          </a:lstStyle>
          <a:p>
            <a:pPr algn="r"/>
            <a:r>
              <a:rPr lang="es-MX" dirty="0"/>
              <a:t>TIPO DE ESTUDIO O DISEÑO</a:t>
            </a:r>
          </a:p>
        </p:txBody>
      </p:sp>
      <p:sp>
        <p:nvSpPr>
          <p:cNvPr id="2" name="Marcador de contenido 1">
            <a:extLst>
              <a:ext uri="{FF2B5EF4-FFF2-40B4-BE49-F238E27FC236}">
                <a16:creationId xmlns:a16="http://schemas.microsoft.com/office/drawing/2014/main" id="{CAF8B220-F453-410D-BC66-D2B05211FFE3}"/>
              </a:ext>
            </a:extLst>
          </p:cNvPr>
          <p:cNvSpPr>
            <a:spLocks noGrp="1"/>
          </p:cNvSpPr>
          <p:nvPr>
            <p:ph idx="1"/>
          </p:nvPr>
        </p:nvSpPr>
        <p:spPr/>
        <p:txBody>
          <a:bodyPr/>
          <a:lstStyle/>
          <a:p>
            <a:endParaRPr lang="es-MX"/>
          </a:p>
        </p:txBody>
      </p:sp>
      <p:sp>
        <p:nvSpPr>
          <p:cNvPr id="215" name="5 Rectángulo">
            <a:hlinkClick r:id="rId2" action="ppaction://hlinksldjump"/>
          </p:cNvPr>
          <p:cNvSpPr txBox="1"/>
          <p:nvPr/>
        </p:nvSpPr>
        <p:spPr>
          <a:xfrm>
            <a:off x="10491493" y="6309109"/>
            <a:ext cx="172461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600">
                <a:solidFill>
                  <a:srgbClr val="FFFFFF"/>
                </a:solidFill>
                <a:latin typeface="+mj-lt"/>
                <a:ea typeface="+mj-ea"/>
                <a:cs typeface="+mj-cs"/>
                <a:sym typeface="Calibri"/>
              </a:defRPr>
            </a:lvl1pPr>
          </a:lstStyle>
          <a:p>
            <a:r>
              <a:t>Volver a contenido</a:t>
            </a:r>
          </a:p>
        </p:txBody>
      </p:sp>
      <p:sp>
        <p:nvSpPr>
          <p:cNvPr id="5" name="CuadroTexto 4">
            <a:extLst>
              <a:ext uri="{FF2B5EF4-FFF2-40B4-BE49-F238E27FC236}">
                <a16:creationId xmlns:a16="http://schemas.microsoft.com/office/drawing/2014/main" id="{A5A8A645-C345-4AAA-8568-98D42389B049}"/>
              </a:ext>
            </a:extLst>
          </p:cNvPr>
          <p:cNvSpPr txBox="1"/>
          <p:nvPr/>
        </p:nvSpPr>
        <p:spPr>
          <a:xfrm>
            <a:off x="1659298" y="3419704"/>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1 Título"/>
          <p:cNvSpPr txBox="1">
            <a:spLocks noGrp="1"/>
          </p:cNvSpPr>
          <p:nvPr>
            <p:ph type="title"/>
          </p:nvPr>
        </p:nvSpPr>
        <p:spPr>
          <a:prstGeom prst="rect">
            <a:avLst/>
          </a:prstGeom>
        </p:spPr>
        <p:txBody>
          <a:bodyPr/>
          <a:lstStyle>
            <a:lvl1pPr algn="ctr"/>
          </a:lstStyle>
          <a:p>
            <a:pPr algn="r"/>
            <a:r>
              <a:rPr lang="es-MX" dirty="0"/>
              <a:t>PROCEDIMIENTO</a:t>
            </a:r>
          </a:p>
        </p:txBody>
      </p:sp>
      <p:sp>
        <p:nvSpPr>
          <p:cNvPr id="2" name="Marcador de contenido 1">
            <a:extLst>
              <a:ext uri="{FF2B5EF4-FFF2-40B4-BE49-F238E27FC236}">
                <a16:creationId xmlns:a16="http://schemas.microsoft.com/office/drawing/2014/main" id="{9CD97C2F-C5A0-4070-9420-495909784C06}"/>
              </a:ext>
            </a:extLst>
          </p:cNvPr>
          <p:cNvSpPr>
            <a:spLocks noGrp="1"/>
          </p:cNvSpPr>
          <p:nvPr>
            <p:ph idx="1"/>
          </p:nvPr>
        </p:nvSpPr>
        <p:spPr/>
        <p:txBody>
          <a:bodyPr/>
          <a:lstStyle/>
          <a:p>
            <a:endParaRPr lang="es-MX"/>
          </a:p>
        </p:txBody>
      </p:sp>
      <p:sp>
        <p:nvSpPr>
          <p:cNvPr id="219" name="5 Rectángulo">
            <a:hlinkClick r:id="rId2" action="ppaction://hlinksldjump"/>
          </p:cNvPr>
          <p:cNvSpPr txBox="1"/>
          <p:nvPr/>
        </p:nvSpPr>
        <p:spPr>
          <a:xfrm>
            <a:off x="10491493" y="6309109"/>
            <a:ext cx="172461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600">
                <a:solidFill>
                  <a:srgbClr val="FFFFFF"/>
                </a:solidFill>
                <a:latin typeface="+mj-lt"/>
                <a:ea typeface="+mj-ea"/>
                <a:cs typeface="+mj-cs"/>
                <a:sym typeface="Calibri"/>
              </a:defRPr>
            </a:lvl1pPr>
          </a:lstStyle>
          <a:p>
            <a:r>
              <a:t>Volver a contenido</a:t>
            </a:r>
          </a:p>
        </p:txBody>
      </p:sp>
      <p:sp>
        <p:nvSpPr>
          <p:cNvPr id="5" name="CuadroTexto 4">
            <a:extLst>
              <a:ext uri="{FF2B5EF4-FFF2-40B4-BE49-F238E27FC236}">
                <a16:creationId xmlns:a16="http://schemas.microsoft.com/office/drawing/2014/main" id="{B252B721-3D8D-4A3F-BD27-73C8A9DCB9D9}"/>
              </a:ext>
            </a:extLst>
          </p:cNvPr>
          <p:cNvSpPr txBox="1"/>
          <p:nvPr/>
        </p:nvSpPr>
        <p:spPr>
          <a:xfrm>
            <a:off x="1659298" y="3419704"/>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1 Título"/>
          <p:cNvSpPr txBox="1">
            <a:spLocks noGrp="1"/>
          </p:cNvSpPr>
          <p:nvPr>
            <p:ph type="title"/>
          </p:nvPr>
        </p:nvSpPr>
        <p:spPr>
          <a:prstGeom prst="rect">
            <a:avLst/>
          </a:prstGeom>
        </p:spPr>
        <p:txBody>
          <a:bodyPr/>
          <a:lstStyle>
            <a:lvl1pPr algn="ctr"/>
          </a:lstStyle>
          <a:p>
            <a:pPr algn="r"/>
            <a:r>
              <a:rPr lang="es-MX" dirty="0"/>
              <a:t>CONSIDERACIONES ÉTICAS</a:t>
            </a:r>
          </a:p>
        </p:txBody>
      </p:sp>
      <p:sp>
        <p:nvSpPr>
          <p:cNvPr id="2" name="Marcador de contenido 1">
            <a:extLst>
              <a:ext uri="{FF2B5EF4-FFF2-40B4-BE49-F238E27FC236}">
                <a16:creationId xmlns:a16="http://schemas.microsoft.com/office/drawing/2014/main" id="{D160F30A-6D84-4B30-B9C4-9F51526924A8}"/>
              </a:ext>
            </a:extLst>
          </p:cNvPr>
          <p:cNvSpPr>
            <a:spLocks noGrp="1"/>
          </p:cNvSpPr>
          <p:nvPr>
            <p:ph idx="1"/>
          </p:nvPr>
        </p:nvSpPr>
        <p:spPr/>
        <p:txBody>
          <a:bodyPr/>
          <a:lstStyle/>
          <a:p>
            <a:endParaRPr lang="es-MX"/>
          </a:p>
        </p:txBody>
      </p:sp>
      <p:sp>
        <p:nvSpPr>
          <p:cNvPr id="223" name="5 Rectángulo">
            <a:hlinkClick r:id="rId2" action="ppaction://hlinksldjump"/>
          </p:cNvPr>
          <p:cNvSpPr txBox="1"/>
          <p:nvPr/>
        </p:nvSpPr>
        <p:spPr>
          <a:xfrm>
            <a:off x="10491493" y="6309109"/>
            <a:ext cx="172461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600">
                <a:solidFill>
                  <a:srgbClr val="FFFFFF"/>
                </a:solidFill>
                <a:latin typeface="+mj-lt"/>
                <a:ea typeface="+mj-ea"/>
                <a:cs typeface="+mj-cs"/>
                <a:sym typeface="Calibri"/>
              </a:defRPr>
            </a:lvl1pPr>
          </a:lstStyle>
          <a:p>
            <a:r>
              <a:t>Volver a contenido</a:t>
            </a:r>
          </a:p>
        </p:txBody>
      </p:sp>
      <p:sp>
        <p:nvSpPr>
          <p:cNvPr id="5" name="CuadroTexto 4">
            <a:extLst>
              <a:ext uri="{FF2B5EF4-FFF2-40B4-BE49-F238E27FC236}">
                <a16:creationId xmlns:a16="http://schemas.microsoft.com/office/drawing/2014/main" id="{0F7DD47A-B03E-475A-BBD0-D8F47CBD7F7E}"/>
              </a:ext>
            </a:extLst>
          </p:cNvPr>
          <p:cNvSpPr txBox="1"/>
          <p:nvPr/>
        </p:nvSpPr>
        <p:spPr>
          <a:xfrm>
            <a:off x="1659298" y="3419704"/>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1 Título"/>
          <p:cNvSpPr txBox="1">
            <a:spLocks noGrp="1"/>
          </p:cNvSpPr>
          <p:nvPr>
            <p:ph type="title"/>
          </p:nvPr>
        </p:nvSpPr>
        <p:spPr>
          <a:prstGeom prst="rect">
            <a:avLst/>
          </a:prstGeom>
        </p:spPr>
        <p:txBody>
          <a:bodyPr>
            <a:normAutofit/>
          </a:bodyPr>
          <a:lstStyle>
            <a:lvl1pPr algn="ctr"/>
          </a:lstStyle>
          <a:p>
            <a:pPr algn="r"/>
            <a:r>
              <a:rPr lang="es-MX" sz="2400" dirty="0"/>
              <a:t>MÉTODO DE ANÁLISIS O INTERPRETACIÓN DE LOS DATOS</a:t>
            </a:r>
          </a:p>
        </p:txBody>
      </p:sp>
      <p:sp>
        <p:nvSpPr>
          <p:cNvPr id="2" name="Marcador de contenido 1">
            <a:extLst>
              <a:ext uri="{FF2B5EF4-FFF2-40B4-BE49-F238E27FC236}">
                <a16:creationId xmlns:a16="http://schemas.microsoft.com/office/drawing/2014/main" id="{D9E1B66B-814C-4CDF-B826-80B457BAB02A}"/>
              </a:ext>
            </a:extLst>
          </p:cNvPr>
          <p:cNvSpPr>
            <a:spLocks noGrp="1"/>
          </p:cNvSpPr>
          <p:nvPr>
            <p:ph idx="1"/>
          </p:nvPr>
        </p:nvSpPr>
        <p:spPr/>
        <p:txBody>
          <a:bodyPr/>
          <a:lstStyle/>
          <a:p>
            <a:endParaRPr lang="es-MX"/>
          </a:p>
        </p:txBody>
      </p:sp>
      <p:sp>
        <p:nvSpPr>
          <p:cNvPr id="227" name="5 Rectángulo">
            <a:hlinkClick r:id="rId2" action="ppaction://hlinksldjump"/>
          </p:cNvPr>
          <p:cNvSpPr txBox="1"/>
          <p:nvPr/>
        </p:nvSpPr>
        <p:spPr>
          <a:xfrm>
            <a:off x="10491493" y="6309109"/>
            <a:ext cx="172461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600">
                <a:solidFill>
                  <a:srgbClr val="FFFFFF"/>
                </a:solidFill>
                <a:latin typeface="+mj-lt"/>
                <a:ea typeface="+mj-ea"/>
                <a:cs typeface="+mj-cs"/>
                <a:sym typeface="Calibri"/>
              </a:defRPr>
            </a:lvl1pPr>
          </a:lstStyle>
          <a:p>
            <a:r>
              <a:t>Volver a contenido</a:t>
            </a:r>
          </a:p>
        </p:txBody>
      </p:sp>
      <p:sp>
        <p:nvSpPr>
          <p:cNvPr id="5" name="CuadroTexto 4">
            <a:extLst>
              <a:ext uri="{FF2B5EF4-FFF2-40B4-BE49-F238E27FC236}">
                <a16:creationId xmlns:a16="http://schemas.microsoft.com/office/drawing/2014/main" id="{5B78B4A9-74AA-4FE4-BED4-398105612CF9}"/>
              </a:ext>
            </a:extLst>
          </p:cNvPr>
          <p:cNvSpPr txBox="1"/>
          <p:nvPr/>
        </p:nvSpPr>
        <p:spPr>
          <a:xfrm>
            <a:off x="1659298" y="3419704"/>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1 Título"/>
          <p:cNvSpPr txBox="1">
            <a:spLocks noGrp="1"/>
          </p:cNvSpPr>
          <p:nvPr>
            <p:ph type="ctrTitle"/>
          </p:nvPr>
        </p:nvSpPr>
        <p:spPr>
          <a:xfrm>
            <a:off x="2067338" y="2965068"/>
            <a:ext cx="10124661" cy="2387600"/>
          </a:xfrm>
          <a:prstGeom prst="rect">
            <a:avLst/>
          </a:prstGeom>
        </p:spPr>
        <p:txBody>
          <a:bodyPr/>
          <a:lstStyle/>
          <a:p>
            <a:pPr algn="ctr" defTabSz="411479">
              <a:defRPr sz="2700"/>
            </a:pPr>
            <a:r>
              <a:rPr lang="es-MX" sz="2400" dirty="0"/>
              <a:t>NOMBRE DE  LA TESIS </a:t>
            </a:r>
            <a:br>
              <a:rPr lang="es-MX" sz="2400" dirty="0"/>
            </a:br>
            <a:br>
              <a:rPr lang="es-MX" sz="2400" dirty="0"/>
            </a:br>
            <a:br>
              <a:rPr lang="es-MX" sz="2000" dirty="0">
                <a:solidFill>
                  <a:schemeClr val="accent4">
                    <a:lumMod val="60000"/>
                    <a:lumOff val="40000"/>
                  </a:schemeClr>
                </a:solidFill>
              </a:rPr>
            </a:br>
            <a:r>
              <a:rPr sz="1800" dirty="0">
                <a:solidFill>
                  <a:schemeClr val="bg1"/>
                </a:solidFill>
              </a:rPr>
              <a:t>TESIS</a:t>
            </a:r>
            <a:r>
              <a:rPr sz="2000" dirty="0">
                <a:solidFill>
                  <a:schemeClr val="bg1"/>
                </a:solidFill>
              </a:rPr>
              <a:t> </a:t>
            </a:r>
            <a:br>
              <a:rPr sz="2000" dirty="0">
                <a:solidFill>
                  <a:schemeClr val="bg1"/>
                </a:solidFill>
              </a:rPr>
            </a:br>
            <a:r>
              <a:rPr sz="1800" dirty="0">
                <a:solidFill>
                  <a:schemeClr val="bg1"/>
                </a:solidFill>
              </a:rPr>
              <a:t>QUE PARA OBTENER EL GRADO DE:</a:t>
            </a:r>
          </a:p>
          <a:p>
            <a:pPr defTabSz="411479">
              <a:defRPr sz="2700"/>
            </a:pPr>
            <a:r>
              <a:rPr lang="es-MX" sz="2000" dirty="0">
                <a:solidFill>
                  <a:schemeClr val="bg1"/>
                </a:solidFill>
              </a:rPr>
              <a:t> </a:t>
            </a:r>
            <a:br>
              <a:rPr lang="es-MX" sz="2000" dirty="0">
                <a:solidFill>
                  <a:schemeClr val="bg1"/>
                </a:solidFill>
              </a:rPr>
            </a:br>
            <a:r>
              <a:rPr lang="es-MX" sz="2000" dirty="0">
                <a:solidFill>
                  <a:schemeClr val="bg1"/>
                </a:solidFill>
              </a:rPr>
              <a:t>PRESENTA:</a:t>
            </a:r>
            <a:br>
              <a:rPr lang="es-MX" sz="2000" dirty="0">
                <a:solidFill>
                  <a:schemeClr val="bg1"/>
                </a:solidFill>
              </a:rPr>
            </a:br>
            <a:r>
              <a:rPr lang="es-MX" sz="2000" dirty="0">
                <a:solidFill>
                  <a:schemeClr val="bg1"/>
                </a:solidFill>
              </a:rPr>
              <a:t> </a:t>
            </a:r>
            <a:endParaRPr sz="2000" dirty="0">
              <a:solidFill>
                <a:schemeClr val="bg1"/>
              </a:solidFill>
            </a:endParaRPr>
          </a:p>
        </p:txBody>
      </p:sp>
      <p:sp>
        <p:nvSpPr>
          <p:cNvPr id="113" name="2 Subtítulo"/>
          <p:cNvSpPr txBox="1">
            <a:spLocks noGrp="1"/>
          </p:cNvSpPr>
          <p:nvPr>
            <p:ph type="subTitle" idx="1"/>
          </p:nvPr>
        </p:nvSpPr>
        <p:spPr>
          <a:xfrm>
            <a:off x="4120669" y="6160380"/>
            <a:ext cx="9144000" cy="1655762"/>
          </a:xfrm>
          <a:prstGeom prst="rect">
            <a:avLst/>
          </a:prstGeom>
        </p:spPr>
        <p:txBody>
          <a:bodyPr>
            <a:normAutofit/>
          </a:bodyPr>
          <a:lstStyle>
            <a:lvl1pPr algn="ctr">
              <a:lnSpc>
                <a:spcPct val="135000"/>
              </a:lnSpc>
              <a:defRPr sz="2900"/>
            </a:lvl1pPr>
          </a:lstStyle>
          <a:p>
            <a:r>
              <a:rPr lang="es-MX" sz="1800" dirty="0">
                <a:solidFill>
                  <a:schemeClr val="bg1"/>
                </a:solidFill>
              </a:rPr>
              <a:t>Lugar y Fecha</a:t>
            </a:r>
            <a:endParaRPr sz="1800" dirty="0">
              <a:solidFill>
                <a:schemeClr val="bg1"/>
              </a:solidFill>
            </a:endParaRPr>
          </a:p>
        </p:txBody>
      </p:sp>
      <p:sp>
        <p:nvSpPr>
          <p:cNvPr id="2" name="CuadroTexto 1">
            <a:extLst>
              <a:ext uri="{FF2B5EF4-FFF2-40B4-BE49-F238E27FC236}">
                <a16:creationId xmlns:a16="http://schemas.microsoft.com/office/drawing/2014/main" id="{1E4D69D3-9EFB-4C07-AC18-C1C728E49585}"/>
              </a:ext>
            </a:extLst>
          </p:cNvPr>
          <p:cNvSpPr txBox="1"/>
          <p:nvPr/>
        </p:nvSpPr>
        <p:spPr>
          <a:xfrm>
            <a:off x="1085850" y="3429000"/>
            <a:ext cx="2133600" cy="1754326"/>
          </a:xfrm>
          <a:prstGeom prst="rect">
            <a:avLst/>
          </a:prstGeom>
          <a:noFill/>
          <a:ln>
            <a:solidFill>
              <a:schemeClr val="bg1"/>
            </a:solidFill>
          </a:ln>
        </p:spPr>
        <p:txBody>
          <a:bodyPr wrap="square" rtlCol="0">
            <a:spAutoFit/>
          </a:bodyPr>
          <a:lstStyle/>
          <a:p>
            <a:pPr algn="ctr"/>
            <a:endParaRPr lang="es-MX" b="1" dirty="0">
              <a:solidFill>
                <a:schemeClr val="bg1"/>
              </a:solidFill>
            </a:endParaRPr>
          </a:p>
          <a:p>
            <a:pPr algn="ctr"/>
            <a:endParaRPr lang="es-MX" b="1" dirty="0">
              <a:solidFill>
                <a:schemeClr val="bg1"/>
              </a:solidFill>
            </a:endParaRPr>
          </a:p>
          <a:p>
            <a:pPr algn="ctr"/>
            <a:r>
              <a:rPr lang="es-MX" b="1" dirty="0">
                <a:solidFill>
                  <a:schemeClr val="bg1"/>
                </a:solidFill>
              </a:rPr>
              <a:t>LOGO INSTITUCIONAL</a:t>
            </a:r>
          </a:p>
          <a:p>
            <a:pPr algn="ctr"/>
            <a:endParaRPr lang="es-MX" b="1" dirty="0">
              <a:solidFill>
                <a:schemeClr val="bg1"/>
              </a:solidFill>
            </a:endParaRPr>
          </a:p>
          <a:p>
            <a:pPr algn="ctr"/>
            <a:endParaRPr lang="es-MX"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1 Título"/>
          <p:cNvSpPr txBox="1">
            <a:spLocks noGrp="1"/>
          </p:cNvSpPr>
          <p:nvPr>
            <p:ph type="title"/>
          </p:nvPr>
        </p:nvSpPr>
        <p:spPr>
          <a:prstGeom prst="rect">
            <a:avLst/>
          </a:prstGeom>
        </p:spPr>
        <p:txBody>
          <a:bodyPr/>
          <a:lstStyle>
            <a:lvl1pPr algn="ctr"/>
          </a:lstStyle>
          <a:p>
            <a:pPr algn="r"/>
            <a:r>
              <a:rPr lang="es-MX" dirty="0"/>
              <a:t>RESULTADOS</a:t>
            </a:r>
          </a:p>
        </p:txBody>
      </p:sp>
      <p:sp>
        <p:nvSpPr>
          <p:cNvPr id="2" name="Marcador de contenido 1">
            <a:extLst>
              <a:ext uri="{FF2B5EF4-FFF2-40B4-BE49-F238E27FC236}">
                <a16:creationId xmlns:a16="http://schemas.microsoft.com/office/drawing/2014/main" id="{ECF5AC0E-D0D8-41CD-86DF-AADD73165A7C}"/>
              </a:ext>
            </a:extLst>
          </p:cNvPr>
          <p:cNvSpPr>
            <a:spLocks noGrp="1"/>
          </p:cNvSpPr>
          <p:nvPr>
            <p:ph idx="1"/>
          </p:nvPr>
        </p:nvSpPr>
        <p:spPr/>
        <p:txBody>
          <a:bodyPr/>
          <a:lstStyle/>
          <a:p>
            <a:endParaRPr lang="es-MX"/>
          </a:p>
        </p:txBody>
      </p:sp>
      <p:sp>
        <p:nvSpPr>
          <p:cNvPr id="231" name="5 Rectángulo">
            <a:hlinkClick r:id="rId2" action="ppaction://hlinksldjump"/>
          </p:cNvPr>
          <p:cNvSpPr txBox="1"/>
          <p:nvPr/>
        </p:nvSpPr>
        <p:spPr>
          <a:xfrm>
            <a:off x="10491493" y="6309109"/>
            <a:ext cx="172461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600">
                <a:solidFill>
                  <a:srgbClr val="FFFFFF"/>
                </a:solidFill>
                <a:latin typeface="+mj-lt"/>
                <a:ea typeface="+mj-ea"/>
                <a:cs typeface="+mj-cs"/>
                <a:sym typeface="Calibri"/>
              </a:defRPr>
            </a:lvl1pPr>
          </a:lstStyle>
          <a:p>
            <a:r>
              <a:t>Volver a contenido</a:t>
            </a:r>
          </a:p>
        </p:txBody>
      </p:sp>
      <p:sp>
        <p:nvSpPr>
          <p:cNvPr id="5" name="CuadroTexto 4">
            <a:extLst>
              <a:ext uri="{FF2B5EF4-FFF2-40B4-BE49-F238E27FC236}">
                <a16:creationId xmlns:a16="http://schemas.microsoft.com/office/drawing/2014/main" id="{376C2C65-FA83-481C-8013-8BB74CC84BF0}"/>
              </a:ext>
            </a:extLst>
          </p:cNvPr>
          <p:cNvSpPr txBox="1"/>
          <p:nvPr/>
        </p:nvSpPr>
        <p:spPr>
          <a:xfrm>
            <a:off x="1659298" y="3419704"/>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1 Título"/>
          <p:cNvSpPr txBox="1">
            <a:spLocks noGrp="1"/>
          </p:cNvSpPr>
          <p:nvPr>
            <p:ph type="title"/>
          </p:nvPr>
        </p:nvSpPr>
        <p:spPr>
          <a:prstGeom prst="rect">
            <a:avLst/>
          </a:prstGeom>
        </p:spPr>
        <p:txBody>
          <a:bodyPr/>
          <a:lstStyle>
            <a:lvl1pPr algn="ctr"/>
          </a:lstStyle>
          <a:p>
            <a:pPr algn="r"/>
            <a:r>
              <a:rPr lang="es-MX" dirty="0"/>
              <a:t>DISCUSIÓN Y CONCLUSIONES</a:t>
            </a:r>
          </a:p>
        </p:txBody>
      </p:sp>
      <p:sp>
        <p:nvSpPr>
          <p:cNvPr id="2" name="Marcador de contenido 1">
            <a:extLst>
              <a:ext uri="{FF2B5EF4-FFF2-40B4-BE49-F238E27FC236}">
                <a16:creationId xmlns:a16="http://schemas.microsoft.com/office/drawing/2014/main" id="{5EFF5823-95CE-488D-B366-EF8F52A5680F}"/>
              </a:ext>
            </a:extLst>
          </p:cNvPr>
          <p:cNvSpPr>
            <a:spLocks noGrp="1"/>
          </p:cNvSpPr>
          <p:nvPr>
            <p:ph idx="1"/>
          </p:nvPr>
        </p:nvSpPr>
        <p:spPr/>
        <p:txBody>
          <a:bodyPr/>
          <a:lstStyle/>
          <a:p>
            <a:endParaRPr lang="es-MX"/>
          </a:p>
        </p:txBody>
      </p:sp>
      <p:sp>
        <p:nvSpPr>
          <p:cNvPr id="235" name="5 Rectángulo">
            <a:hlinkClick r:id="rId2" action="ppaction://hlinksldjump"/>
          </p:cNvPr>
          <p:cNvSpPr txBox="1"/>
          <p:nvPr/>
        </p:nvSpPr>
        <p:spPr>
          <a:xfrm>
            <a:off x="10491493" y="6309109"/>
            <a:ext cx="172461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600">
                <a:solidFill>
                  <a:srgbClr val="FFFFFF"/>
                </a:solidFill>
                <a:latin typeface="+mj-lt"/>
                <a:ea typeface="+mj-ea"/>
                <a:cs typeface="+mj-cs"/>
                <a:sym typeface="Calibri"/>
              </a:defRPr>
            </a:lvl1pPr>
          </a:lstStyle>
          <a:p>
            <a:r>
              <a:t>Volver a contenido</a:t>
            </a:r>
          </a:p>
        </p:txBody>
      </p:sp>
      <p:sp>
        <p:nvSpPr>
          <p:cNvPr id="5" name="CuadroTexto 4">
            <a:extLst>
              <a:ext uri="{FF2B5EF4-FFF2-40B4-BE49-F238E27FC236}">
                <a16:creationId xmlns:a16="http://schemas.microsoft.com/office/drawing/2014/main" id="{E9589152-7B8D-4C16-AB58-86D74A9CE598}"/>
              </a:ext>
            </a:extLst>
          </p:cNvPr>
          <p:cNvSpPr txBox="1"/>
          <p:nvPr/>
        </p:nvSpPr>
        <p:spPr>
          <a:xfrm>
            <a:off x="1659298" y="3419704"/>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EBA0F1-7887-475E-BC00-B32C8150AA3A}"/>
              </a:ext>
            </a:extLst>
          </p:cNvPr>
          <p:cNvSpPr>
            <a:spLocks noGrp="1"/>
          </p:cNvSpPr>
          <p:nvPr>
            <p:ph type="title"/>
          </p:nvPr>
        </p:nvSpPr>
        <p:spPr/>
        <p:txBody>
          <a:bodyPr/>
          <a:lstStyle/>
          <a:p>
            <a:endParaRPr lang="es-MX"/>
          </a:p>
        </p:txBody>
      </p:sp>
      <p:sp>
        <p:nvSpPr>
          <p:cNvPr id="238" name="2 Marcador de contenido"/>
          <p:cNvSpPr txBox="1">
            <a:spLocks noGrp="1"/>
          </p:cNvSpPr>
          <p:nvPr>
            <p:ph idx="1"/>
          </p:nvPr>
        </p:nvSpPr>
        <p:spPr>
          <a:prstGeom prst="rect">
            <a:avLst/>
          </a:prstGeom>
        </p:spPr>
        <p:txBody>
          <a:bodyPr/>
          <a:lstStyle/>
          <a:p>
            <a:pPr marL="0" indent="0" algn="ctr">
              <a:lnSpc>
                <a:spcPct val="135000"/>
              </a:lnSpc>
              <a:buSzTx/>
              <a:buNone/>
              <a:defRPr sz="4400"/>
            </a:pPr>
            <a:endParaRPr/>
          </a:p>
          <a:p>
            <a:pPr marL="0" indent="0" algn="ctr">
              <a:lnSpc>
                <a:spcPct val="135000"/>
              </a:lnSpc>
              <a:buSzTx/>
              <a:buNone/>
              <a:defRPr sz="4400"/>
            </a:pPr>
            <a:endParaRPr/>
          </a:p>
          <a:p>
            <a:pPr marL="0" indent="0" algn="ctr">
              <a:lnSpc>
                <a:spcPct val="135000"/>
              </a:lnSpc>
              <a:buSzTx/>
              <a:buNone/>
              <a:defRPr sz="4400"/>
            </a:pPr>
            <a:r>
              <a:t>¡ Muchas Gracias !</a:t>
            </a:r>
          </a:p>
        </p:txBody>
      </p:sp>
      <p:sp>
        <p:nvSpPr>
          <p:cNvPr id="239" name="5 Rectángulo">
            <a:hlinkClick r:id="rId2" action="ppaction://hlinksldjump"/>
          </p:cNvPr>
          <p:cNvSpPr txBox="1"/>
          <p:nvPr/>
        </p:nvSpPr>
        <p:spPr>
          <a:xfrm>
            <a:off x="10491493" y="6309109"/>
            <a:ext cx="172461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600">
                <a:solidFill>
                  <a:srgbClr val="FFFFFF"/>
                </a:solidFill>
                <a:latin typeface="+mj-lt"/>
                <a:ea typeface="+mj-ea"/>
                <a:cs typeface="+mj-cs"/>
                <a:sym typeface="Calibri"/>
              </a:defRPr>
            </a:lvl1pPr>
          </a:lstStyle>
          <a:p>
            <a:r>
              <a:t>Volver a contenido</a:t>
            </a:r>
          </a:p>
        </p:txBody>
      </p:sp>
      <p:sp>
        <p:nvSpPr>
          <p:cNvPr id="6" name="CuadroTexto 5">
            <a:extLst>
              <a:ext uri="{FF2B5EF4-FFF2-40B4-BE49-F238E27FC236}">
                <a16:creationId xmlns:a16="http://schemas.microsoft.com/office/drawing/2014/main" id="{D0054594-65D5-43AD-ACBB-DB7C31E06F1B}"/>
              </a:ext>
            </a:extLst>
          </p:cNvPr>
          <p:cNvSpPr txBox="1"/>
          <p:nvPr/>
        </p:nvSpPr>
        <p:spPr>
          <a:xfrm>
            <a:off x="135298" y="178060"/>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4656763" y="838262"/>
            <a:ext cx="7108134" cy="4431983"/>
          </a:xfrm>
          <a:prstGeom prst="rect">
            <a:avLst/>
          </a:prstGeom>
          <a:noFill/>
        </p:spPr>
        <p:txBody>
          <a:bodyPr wrap="square" rtlCol="0">
            <a:spAutoFit/>
          </a:bodyPr>
          <a:lstStyle/>
          <a:p>
            <a:pPr algn="ctr" eaLnBrk="0" fontAlgn="base" hangingPunct="0">
              <a:spcBef>
                <a:spcPct val="0"/>
              </a:spcBef>
              <a:spcAft>
                <a:spcPct val="0"/>
              </a:spcAft>
            </a:pPr>
            <a:r>
              <a:rPr lang="es-MX" sz="2400" b="1" dirty="0">
                <a:solidFill>
                  <a:srgbClr val="33CCCC"/>
                </a:solidFill>
              </a:rPr>
              <a:t>PLANTILLA PARA LA PRESENTACIÓN DE UN TRABAJO DE TESIS</a:t>
            </a:r>
            <a:br>
              <a:rPr lang="es-MX" sz="2400" b="1" dirty="0">
                <a:solidFill>
                  <a:srgbClr val="33CCCC"/>
                </a:solidFill>
              </a:rPr>
            </a:br>
            <a:endParaRPr lang="es-MX" sz="2400" b="1" dirty="0">
              <a:solidFill>
                <a:srgbClr val="33CCCC"/>
              </a:solidFill>
            </a:endParaRPr>
          </a:p>
          <a:p>
            <a:pPr algn="ctr" eaLnBrk="0" fontAlgn="base" hangingPunct="0">
              <a:spcBef>
                <a:spcPct val="0"/>
              </a:spcBef>
              <a:spcAft>
                <a:spcPct val="0"/>
              </a:spcAft>
            </a:pPr>
            <a:r>
              <a:rPr lang="es-MX" b="1" dirty="0">
                <a:solidFill>
                  <a:srgbClr val="33CCCC"/>
                </a:solidFill>
              </a:rPr>
              <a:t>Por Jorge Everardo Aguilar-Morales</a:t>
            </a:r>
          </a:p>
          <a:p>
            <a:pPr algn="ctr" eaLnBrk="0" fontAlgn="base" hangingPunct="0">
              <a:spcBef>
                <a:spcPct val="0"/>
              </a:spcBef>
              <a:spcAft>
                <a:spcPct val="0"/>
              </a:spcAft>
            </a:pPr>
            <a:r>
              <a:rPr lang="es-MX" sz="1600" b="1" dirty="0">
                <a:solidFill>
                  <a:srgbClr val="33CCCC"/>
                </a:solidFill>
              </a:rPr>
              <a:t>2019</a:t>
            </a:r>
          </a:p>
          <a:p>
            <a:pPr lvl="0" algn="ctr" eaLnBrk="0" fontAlgn="base" hangingPunct="0">
              <a:spcBef>
                <a:spcPct val="0"/>
              </a:spcBef>
              <a:spcAft>
                <a:spcPct val="0"/>
              </a:spcAft>
            </a:pPr>
            <a:endParaRPr lang="es-MX" b="1" dirty="0">
              <a:solidFill>
                <a:srgbClr val="FF9F5D"/>
              </a:solidFill>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s-MX" b="1" dirty="0">
                <a:solidFill>
                  <a:srgbClr val="FF9F5D"/>
                </a:solidFill>
                <a:ea typeface="Calibri" panose="020F0502020204030204" pitchFamily="34" charset="0"/>
                <a:cs typeface="Times New Roman" panose="02020603050405020304" pitchFamily="18" charset="0"/>
              </a:rPr>
              <a:t>Todos los materiales tienen derechos de autor pero existe la autorización para que puedan  ser reproducidos sin fines de lucro y notificando a los autores de su reproducción.</a:t>
            </a:r>
          </a:p>
          <a:p>
            <a:pPr lvl="0" algn="ctr" eaLnBrk="0" fontAlgn="base" hangingPunct="0">
              <a:spcBef>
                <a:spcPct val="0"/>
              </a:spcBef>
              <a:spcAft>
                <a:spcPct val="0"/>
              </a:spcAft>
            </a:pPr>
            <a:endParaRPr lang="es-MX" sz="1400" b="1" dirty="0">
              <a:solidFill>
                <a:srgbClr val="FF9F5D"/>
              </a:solidFill>
            </a:endParaRPr>
          </a:p>
          <a:p>
            <a:pPr lvl="0" algn="ctr" eaLnBrk="0" fontAlgn="base" hangingPunct="0">
              <a:spcBef>
                <a:spcPct val="0"/>
              </a:spcBef>
              <a:spcAft>
                <a:spcPct val="0"/>
              </a:spcAft>
            </a:pPr>
            <a:endParaRPr lang="es-MX" b="1" dirty="0">
              <a:solidFill>
                <a:srgbClr val="FF9F5D"/>
              </a:solidFill>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s-MX" b="1" dirty="0">
                <a:solidFill>
                  <a:srgbClr val="F268B7"/>
                </a:solidFill>
                <a:ea typeface="Calibri" panose="020F0502020204030204" pitchFamily="34" charset="0"/>
                <a:cs typeface="Times New Roman" panose="02020603050405020304" pitchFamily="18" charset="0"/>
              </a:rPr>
              <a:t>Existe una acreditación y certificación disponible para este curso si deseas más información comunícate con nosotros.</a:t>
            </a:r>
          </a:p>
          <a:p>
            <a:pPr lvl="0" algn="ctr" eaLnBrk="0" fontAlgn="base" hangingPunct="0">
              <a:spcBef>
                <a:spcPct val="0"/>
              </a:spcBef>
              <a:spcAft>
                <a:spcPct val="0"/>
              </a:spcAft>
            </a:pPr>
            <a:endParaRPr lang="es-MX" b="1" dirty="0">
              <a:solidFill>
                <a:srgbClr val="660066"/>
              </a:solidFill>
              <a:ea typeface="Calibri" panose="020F0502020204030204" pitchFamily="34" charset="0"/>
              <a:cs typeface="Times New Roman" panose="02020603050405020304" pitchFamily="18" charset="0"/>
              <a:hlinkClick r:id="rId2"/>
            </a:endParaRPr>
          </a:p>
          <a:p>
            <a:pPr lvl="0" algn="ctr" eaLnBrk="0" fontAlgn="base" hangingPunct="0">
              <a:spcBef>
                <a:spcPct val="0"/>
              </a:spcBef>
              <a:spcAft>
                <a:spcPct val="0"/>
              </a:spcAft>
            </a:pPr>
            <a:endParaRPr lang="es-MX" b="1" dirty="0">
              <a:solidFill>
                <a:srgbClr val="660066"/>
              </a:solidFill>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D41AB4B0-D3A0-4115-8F6D-7D0B2E9A1EAE}"/>
              </a:ext>
            </a:extLst>
          </p:cNvPr>
          <p:cNvSpPr txBox="1"/>
          <p:nvPr/>
        </p:nvSpPr>
        <p:spPr>
          <a:xfrm>
            <a:off x="4881552" y="4793191"/>
            <a:ext cx="6277564" cy="954107"/>
          </a:xfrm>
          <a:prstGeom prst="rect">
            <a:avLst/>
          </a:prstGeom>
          <a:noFill/>
        </p:spPr>
        <p:txBody>
          <a:bodyPr wrap="square" rtlCol="0">
            <a:spAutoFit/>
          </a:bodyPr>
          <a:lstStyle/>
          <a:p>
            <a:pPr algn="ctr"/>
            <a:r>
              <a:rPr lang="es-MX" sz="1400" b="1" dirty="0">
                <a:solidFill>
                  <a:schemeClr val="accent5">
                    <a:lumMod val="75000"/>
                  </a:schemeClr>
                </a:solidFill>
              </a:rPr>
              <a:t>Algunas de las imágenes  fueron tomadas de sitios de libre acceso en internet , si usted tiene los derechos de alguna de ellas, comuníquese con nosotros y la retiraremos a la brevedad. </a:t>
            </a:r>
          </a:p>
          <a:p>
            <a:endParaRPr lang="es-MX" sz="1400" b="1" dirty="0"/>
          </a:p>
        </p:txBody>
      </p:sp>
      <p:pic>
        <p:nvPicPr>
          <p:cNvPr id="13" name="Imagen 12">
            <a:extLst>
              <a:ext uri="{FF2B5EF4-FFF2-40B4-BE49-F238E27FC236}">
                <a16:creationId xmlns:a16="http://schemas.microsoft.com/office/drawing/2014/main" id="{470EA321-5C46-4E8F-B641-B8CE4957DA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4494" y="1856607"/>
            <a:ext cx="2908480" cy="5001393"/>
          </a:xfrm>
          <a:prstGeom prst="rect">
            <a:avLst/>
          </a:prstGeom>
        </p:spPr>
      </p:pic>
    </p:spTree>
    <p:extLst>
      <p:ext uri="{BB962C8B-B14F-4D97-AF65-F5344CB8AC3E}">
        <p14:creationId xmlns:p14="http://schemas.microsoft.com/office/powerpoint/2010/main" val="2193674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8717829" y="5803253"/>
            <a:ext cx="3749729" cy="1325563"/>
          </a:xfrm>
        </p:spPr>
        <p:txBody>
          <a:bodyPr>
            <a:normAutofit/>
          </a:bodyPr>
          <a:lstStyle/>
          <a:p>
            <a:r>
              <a:rPr lang="es-MX" sz="4400" dirty="0">
                <a:solidFill>
                  <a:schemeClr val="bg1"/>
                </a:solidFill>
              </a:rPr>
              <a:t>COMUNÍCATE</a:t>
            </a:r>
          </a:p>
        </p:txBody>
      </p:sp>
      <p:pic>
        <p:nvPicPr>
          <p:cNvPr id="5122" name="Picture 2" descr="Resultado de imagen para PÃGINA WEB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7276" y="1068282"/>
            <a:ext cx="599976" cy="59997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2088050" y="1062092"/>
            <a:ext cx="7878864" cy="523220"/>
          </a:xfrm>
          <a:prstGeom prst="rect">
            <a:avLst/>
          </a:prstGeom>
          <a:noFill/>
        </p:spPr>
        <p:txBody>
          <a:bodyPr wrap="square" rtlCol="0">
            <a:spAutoFit/>
          </a:bodyPr>
          <a:lstStyle/>
          <a:p>
            <a:pPr algn="ctr"/>
            <a:r>
              <a:rPr lang="es-MX" sz="2800" b="1" dirty="0">
                <a:solidFill>
                  <a:srgbClr val="0099CC"/>
                </a:solidFill>
              </a:rPr>
              <a:t>www.profesoresuniversitarios.org.mx</a:t>
            </a:r>
          </a:p>
        </p:txBody>
      </p:sp>
      <p:pic>
        <p:nvPicPr>
          <p:cNvPr id="5124" name="Picture 4" descr="Resultado de imagen para mail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8050" y="2272739"/>
            <a:ext cx="599976" cy="59997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810505" y="2241327"/>
            <a:ext cx="8782189" cy="523220"/>
          </a:xfrm>
          <a:prstGeom prst="rect">
            <a:avLst/>
          </a:prstGeom>
          <a:noFill/>
        </p:spPr>
        <p:txBody>
          <a:bodyPr wrap="square" rtlCol="0">
            <a:spAutoFit/>
          </a:bodyPr>
          <a:lstStyle/>
          <a:p>
            <a:pPr algn="ctr"/>
            <a:r>
              <a:rPr lang="es-MX" sz="2800" b="1" dirty="0">
                <a:solidFill>
                  <a:srgbClr val="F268B7"/>
                </a:solidFill>
              </a:rPr>
              <a:t>profesoresuniversitariosmx@gmail.com</a:t>
            </a:r>
          </a:p>
        </p:txBody>
      </p:sp>
      <p:pic>
        <p:nvPicPr>
          <p:cNvPr id="5130" name="Picture 10" descr="Resultado de imagen para facebook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8050" y="3429000"/>
            <a:ext cx="599976" cy="599976"/>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552754" y="3420562"/>
            <a:ext cx="7158340" cy="523220"/>
          </a:xfrm>
          <a:prstGeom prst="rect">
            <a:avLst/>
          </a:prstGeom>
          <a:noFill/>
        </p:spPr>
        <p:txBody>
          <a:bodyPr wrap="square" rtlCol="0">
            <a:spAutoFit/>
          </a:bodyPr>
          <a:lstStyle/>
          <a:p>
            <a:pPr algn="ctr"/>
            <a:r>
              <a:rPr lang="es-MX" sz="2800" b="1" dirty="0" err="1">
                <a:solidFill>
                  <a:srgbClr val="00CC99"/>
                </a:solidFill>
              </a:rPr>
              <a:t>profesoresuniversitariosmx</a:t>
            </a:r>
            <a:endParaRPr lang="es-MX" sz="3200" b="1" dirty="0">
              <a:solidFill>
                <a:srgbClr val="00CC99"/>
              </a:solidFill>
            </a:endParaRPr>
          </a:p>
        </p:txBody>
      </p:sp>
      <p:pic>
        <p:nvPicPr>
          <p:cNvPr id="5134" name="Picture 14" descr="Resultado de imagen para telefono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8050" y="4570181"/>
            <a:ext cx="599976" cy="599976"/>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71095" y="4611680"/>
            <a:ext cx="8782189" cy="523220"/>
          </a:xfrm>
          <a:prstGeom prst="rect">
            <a:avLst/>
          </a:prstGeom>
          <a:noFill/>
        </p:spPr>
        <p:txBody>
          <a:bodyPr wrap="square" rtlCol="0">
            <a:spAutoFit/>
          </a:bodyPr>
          <a:lstStyle/>
          <a:p>
            <a:pPr algn="ctr"/>
            <a:r>
              <a:rPr lang="es-MX" sz="2800" b="1" dirty="0">
                <a:solidFill>
                  <a:srgbClr val="00CC99"/>
                </a:solidFill>
              </a:rPr>
              <a:t>52 (951) 54 8 50 88</a:t>
            </a:r>
          </a:p>
        </p:txBody>
      </p:sp>
      <p:sp>
        <p:nvSpPr>
          <p:cNvPr id="11" name="Título 1">
            <a:extLst>
              <a:ext uri="{FF2B5EF4-FFF2-40B4-BE49-F238E27FC236}">
                <a16:creationId xmlns:a16="http://schemas.microsoft.com/office/drawing/2014/main" id="{D2DEF1C6-41E0-40C9-9B6C-D9A8C6CDC805}"/>
              </a:ext>
            </a:extLst>
          </p:cNvPr>
          <p:cNvSpPr txBox="1">
            <a:spLocks/>
          </p:cNvSpPr>
          <p:nvPr/>
        </p:nvSpPr>
        <p:spPr>
          <a:xfrm>
            <a:off x="7681509" y="5133126"/>
            <a:ext cx="37497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r>
              <a:rPr lang="es-MX" sz="4400">
                <a:solidFill>
                  <a:srgbClr val="0070C0"/>
                </a:solidFill>
              </a:rPr>
              <a:t>COMUNÍCATE</a:t>
            </a:r>
            <a:endParaRPr lang="es-MX" sz="4400" dirty="0">
              <a:solidFill>
                <a:srgbClr val="0070C0"/>
              </a:solidFill>
            </a:endParaRPr>
          </a:p>
        </p:txBody>
      </p:sp>
    </p:spTree>
    <p:extLst>
      <p:ext uri="{BB962C8B-B14F-4D97-AF65-F5344CB8AC3E}">
        <p14:creationId xmlns:p14="http://schemas.microsoft.com/office/powerpoint/2010/main" val="130921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41" y="870914"/>
            <a:ext cx="10102024" cy="2768644"/>
          </a:xfrm>
          <a:prstGeom prst="rect">
            <a:avLst/>
          </a:prstGeom>
        </p:spPr>
      </p:pic>
      <p:sp>
        <p:nvSpPr>
          <p:cNvPr id="6" name="CuadroTexto 5"/>
          <p:cNvSpPr txBox="1"/>
          <p:nvPr/>
        </p:nvSpPr>
        <p:spPr>
          <a:xfrm>
            <a:off x="2522801" y="4244440"/>
            <a:ext cx="9122859" cy="830997"/>
          </a:xfrm>
          <a:prstGeom prst="rect">
            <a:avLst/>
          </a:prstGeom>
          <a:noFill/>
        </p:spPr>
        <p:txBody>
          <a:bodyPr wrap="square" rtlCol="0">
            <a:spAutoFit/>
          </a:bodyPr>
          <a:lstStyle/>
          <a:p>
            <a:pPr algn="ctr"/>
            <a:r>
              <a:rPr lang="es-MX" sz="2400" b="1" dirty="0">
                <a:solidFill>
                  <a:srgbClr val="33CCCC"/>
                </a:solidFill>
                <a:effectLst>
                  <a:outerShdw blurRad="50800" dist="38100" dir="5400000" algn="t" rotWithShape="0">
                    <a:prstClr val="black">
                      <a:alpha val="40000"/>
                    </a:prstClr>
                  </a:outerShdw>
                </a:effectLst>
              </a:rPr>
              <a:t>AL AFILIARTE ESTÁS APOYANDO TODOS LOS PROGRAMAS DE DIVULGACIÓN DE LA CIENCIA QUE SOSTENEMOS</a:t>
            </a:r>
          </a:p>
        </p:txBody>
      </p:sp>
    </p:spTree>
    <p:extLst>
      <p:ext uri="{BB962C8B-B14F-4D97-AF65-F5344CB8AC3E}">
        <p14:creationId xmlns:p14="http://schemas.microsoft.com/office/powerpoint/2010/main" val="415532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1 Título"/>
          <p:cNvSpPr txBox="1">
            <a:spLocks noGrp="1"/>
          </p:cNvSpPr>
          <p:nvPr>
            <p:ph type="title"/>
          </p:nvPr>
        </p:nvSpPr>
        <p:spPr>
          <a:prstGeom prst="rect">
            <a:avLst/>
          </a:prstGeom>
        </p:spPr>
        <p:txBody>
          <a:bodyPr/>
          <a:lstStyle>
            <a:lvl1pPr algn="ctr"/>
          </a:lstStyle>
          <a:p>
            <a:r>
              <a:t>Introducción</a:t>
            </a:r>
          </a:p>
        </p:txBody>
      </p:sp>
      <p:sp>
        <p:nvSpPr>
          <p:cNvPr id="2" name="Marcador de contenido 1">
            <a:extLst>
              <a:ext uri="{FF2B5EF4-FFF2-40B4-BE49-F238E27FC236}">
                <a16:creationId xmlns:a16="http://schemas.microsoft.com/office/drawing/2014/main" id="{0E212956-2A3E-4BC0-8A7E-04920E8398D3}"/>
              </a:ext>
            </a:extLst>
          </p:cNvPr>
          <p:cNvSpPr>
            <a:spLocks noGrp="1"/>
          </p:cNvSpPr>
          <p:nvPr>
            <p:ph idx="1"/>
          </p:nvPr>
        </p:nvSpPr>
        <p:spPr/>
        <p:txBody>
          <a:bodyPr/>
          <a:lstStyle/>
          <a:p>
            <a:r>
              <a:rPr lang="es-MX" dirty="0"/>
              <a:t>Incluya un resumen del trabajo que se expondrá: una breve sentencia sobre el estado del arte que justifique la realización del estudio , el problema experimental y /o los objetivos de la investigación, la metodología utilizada, los resultados obtenidos y las principales conclusiones</a:t>
            </a:r>
          </a:p>
          <a:p>
            <a:endParaRPr lang="es-MX" dirty="0"/>
          </a:p>
        </p:txBody>
      </p:sp>
      <p:sp>
        <p:nvSpPr>
          <p:cNvPr id="121" name="2 Marcador de contenido"/>
          <p:cNvSpPr txBox="1"/>
          <p:nvPr/>
        </p:nvSpPr>
        <p:spPr>
          <a:xfrm>
            <a:off x="1905363" y="1354983"/>
            <a:ext cx="9071705" cy="47649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just" defTabSz="722376">
              <a:lnSpc>
                <a:spcPct val="150000"/>
              </a:lnSpc>
              <a:spcBef>
                <a:spcPts val="700"/>
              </a:spcBef>
              <a:defRPr sz="1896" b="1">
                <a:solidFill>
                  <a:srgbClr val="0070C0"/>
                </a:solidFill>
                <a:latin typeface="Helvetica Neue"/>
                <a:ea typeface="Helvetica Neue"/>
                <a:cs typeface="Helvetica Neue"/>
                <a:sym typeface="Helvetica Neue"/>
              </a:defRPr>
            </a:pPr>
            <a:endParaRPr dirty="0"/>
          </a:p>
        </p:txBody>
      </p:sp>
      <p:sp>
        <p:nvSpPr>
          <p:cNvPr id="5" name="CuadroTexto 4">
            <a:extLst>
              <a:ext uri="{FF2B5EF4-FFF2-40B4-BE49-F238E27FC236}">
                <a16:creationId xmlns:a16="http://schemas.microsoft.com/office/drawing/2014/main" id="{F62192E5-BB22-4595-A388-05EAACCD83A0}"/>
              </a:ext>
            </a:extLst>
          </p:cNvPr>
          <p:cNvSpPr txBox="1"/>
          <p:nvPr/>
        </p:nvSpPr>
        <p:spPr>
          <a:xfrm>
            <a:off x="135298" y="178060"/>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1 Título"/>
          <p:cNvSpPr txBox="1">
            <a:spLocks noGrp="1"/>
          </p:cNvSpPr>
          <p:nvPr>
            <p:ph type="title"/>
          </p:nvPr>
        </p:nvSpPr>
        <p:spPr>
          <a:xfrm>
            <a:off x="1770334" y="583596"/>
            <a:ext cx="9511939" cy="776290"/>
          </a:xfrm>
          <a:prstGeom prst="rect">
            <a:avLst/>
          </a:prstGeom>
        </p:spPr>
        <p:txBody>
          <a:bodyPr/>
          <a:lstStyle>
            <a:lvl1pPr algn="ctr"/>
          </a:lstStyle>
          <a:p>
            <a:r>
              <a:rPr lang="es-MX" dirty="0"/>
              <a:t>CONTENIDO</a:t>
            </a:r>
          </a:p>
        </p:txBody>
      </p:sp>
      <p:grpSp>
        <p:nvGrpSpPr>
          <p:cNvPr id="129" name="14 Rectángulo redondeado">
            <a:hlinkClick r:id="rId2" action="ppaction://hlinksldjump"/>
          </p:cNvPr>
          <p:cNvGrpSpPr/>
          <p:nvPr/>
        </p:nvGrpSpPr>
        <p:grpSpPr>
          <a:xfrm>
            <a:off x="1770334" y="1628799"/>
            <a:ext cx="2160242" cy="720081"/>
            <a:chOff x="0" y="0"/>
            <a:chExt cx="2160240" cy="720079"/>
          </a:xfrm>
          <a:solidFill>
            <a:schemeClr val="accent5">
              <a:lumMod val="50000"/>
            </a:schemeClr>
          </a:solidFill>
        </p:grpSpPr>
        <p:sp>
          <p:nvSpPr>
            <p:cNvPr id="127" name="Rectángulo redondeado"/>
            <p:cNvSpPr/>
            <p:nvPr/>
          </p:nvSpPr>
          <p:spPr>
            <a:xfrm>
              <a:off x="0" y="0"/>
              <a:ext cx="2160241" cy="720080"/>
            </a:xfrm>
            <a:prstGeom prst="roundRect">
              <a:avLst>
                <a:gd name="adj" fmla="val 16667"/>
              </a:avLst>
            </a:prstGeom>
            <a:grpFill/>
            <a:ln w="12700" cap="flat">
              <a:no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8" name="Antecedentes o Marco teórico"/>
            <p:cNvSpPr txBox="1"/>
            <p:nvPr/>
          </p:nvSpPr>
          <p:spPr>
            <a:xfrm>
              <a:off x="35151" y="9519"/>
              <a:ext cx="2089938" cy="70104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Antecedentes o Marco teórico</a:t>
              </a:r>
            </a:p>
          </p:txBody>
        </p:sp>
      </p:grpSp>
      <p:grpSp>
        <p:nvGrpSpPr>
          <p:cNvPr id="132" name="16 Rectángulo redondeado">
            <a:hlinkClick r:id="rId3" action="ppaction://hlinksldjump"/>
          </p:cNvPr>
          <p:cNvGrpSpPr/>
          <p:nvPr/>
        </p:nvGrpSpPr>
        <p:grpSpPr>
          <a:xfrm>
            <a:off x="7243953" y="3735042"/>
            <a:ext cx="2160241" cy="720081"/>
            <a:chOff x="0" y="0"/>
            <a:chExt cx="2160240" cy="720079"/>
          </a:xfrm>
          <a:solidFill>
            <a:schemeClr val="accent5">
              <a:lumMod val="50000"/>
            </a:schemeClr>
          </a:solidFill>
        </p:grpSpPr>
        <p:sp>
          <p:nvSpPr>
            <p:cNvPr id="130" name="Rectángulo redondeado"/>
            <p:cNvSpPr/>
            <p:nvPr/>
          </p:nvSpPr>
          <p:spPr>
            <a:xfrm>
              <a:off x="0" y="0"/>
              <a:ext cx="2160241" cy="720080"/>
            </a:xfrm>
            <a:prstGeom prst="roundRect">
              <a:avLst>
                <a:gd name="adj" fmla="val 16667"/>
              </a:avLst>
            </a:prstGeom>
            <a:grpFill/>
            <a:ln w="12700" cap="flat">
              <a:no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1" name="Procedimiento"/>
            <p:cNvSpPr txBox="1"/>
            <p:nvPr/>
          </p:nvSpPr>
          <p:spPr>
            <a:xfrm>
              <a:off x="35151" y="161919"/>
              <a:ext cx="2089938" cy="39624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Procedimiento</a:t>
              </a:r>
            </a:p>
          </p:txBody>
        </p:sp>
      </p:grpSp>
      <p:grpSp>
        <p:nvGrpSpPr>
          <p:cNvPr id="135" name="17 Rectángulo redondeado">
            <a:hlinkClick r:id="rId4" action="ppaction://hlinksldjump"/>
          </p:cNvPr>
          <p:cNvGrpSpPr/>
          <p:nvPr/>
        </p:nvGrpSpPr>
        <p:grpSpPr>
          <a:xfrm>
            <a:off x="4507143" y="2672933"/>
            <a:ext cx="2160241" cy="720081"/>
            <a:chOff x="0" y="0"/>
            <a:chExt cx="2160240" cy="720079"/>
          </a:xfrm>
          <a:solidFill>
            <a:schemeClr val="accent5">
              <a:lumMod val="50000"/>
            </a:schemeClr>
          </a:solidFill>
        </p:grpSpPr>
        <p:sp>
          <p:nvSpPr>
            <p:cNvPr id="133" name="Rectángulo redondeado"/>
            <p:cNvSpPr/>
            <p:nvPr/>
          </p:nvSpPr>
          <p:spPr>
            <a:xfrm>
              <a:off x="0" y="0"/>
              <a:ext cx="2160241" cy="720080"/>
            </a:xfrm>
            <a:prstGeom prst="roundRect">
              <a:avLst>
                <a:gd name="adj" fmla="val 16667"/>
              </a:avLst>
            </a:prstGeom>
            <a:grpFill/>
            <a:ln w="12700" cap="flat">
              <a:no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4" name="Hipótesis"/>
            <p:cNvSpPr txBox="1"/>
            <p:nvPr/>
          </p:nvSpPr>
          <p:spPr>
            <a:xfrm>
              <a:off x="35151" y="161919"/>
              <a:ext cx="2089938" cy="39624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dirty="0" err="1"/>
                <a:t>Hipótesis</a:t>
              </a:r>
              <a:endParaRPr dirty="0"/>
            </a:p>
          </p:txBody>
        </p:sp>
      </p:grpSp>
      <p:grpSp>
        <p:nvGrpSpPr>
          <p:cNvPr id="138" name="18 Rectángulo redondeado">
            <a:hlinkClick r:id="rId5" action="ppaction://hlinksldjump"/>
          </p:cNvPr>
          <p:cNvGrpSpPr/>
          <p:nvPr/>
        </p:nvGrpSpPr>
        <p:grpSpPr>
          <a:xfrm>
            <a:off x="1782844" y="2654923"/>
            <a:ext cx="2160241" cy="720081"/>
            <a:chOff x="0" y="0"/>
            <a:chExt cx="2160240" cy="720079"/>
          </a:xfrm>
          <a:solidFill>
            <a:schemeClr val="accent5">
              <a:lumMod val="50000"/>
            </a:schemeClr>
          </a:solidFill>
        </p:grpSpPr>
        <p:sp>
          <p:nvSpPr>
            <p:cNvPr id="136" name="Rectángulo redondeado"/>
            <p:cNvSpPr/>
            <p:nvPr/>
          </p:nvSpPr>
          <p:spPr>
            <a:xfrm>
              <a:off x="0" y="0"/>
              <a:ext cx="2160241" cy="720080"/>
            </a:xfrm>
            <a:prstGeom prst="roundRect">
              <a:avLst>
                <a:gd name="adj" fmla="val 16667"/>
              </a:avLst>
            </a:prstGeom>
            <a:grpFill/>
            <a:ln w="12700" cap="flat">
              <a:no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7" name="Planteamiento del problema"/>
            <p:cNvSpPr txBox="1"/>
            <p:nvPr/>
          </p:nvSpPr>
          <p:spPr>
            <a:xfrm>
              <a:off x="35151" y="9519"/>
              <a:ext cx="2089938" cy="70104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Planteamiento del problema</a:t>
              </a:r>
            </a:p>
          </p:txBody>
        </p:sp>
      </p:grpSp>
      <p:grpSp>
        <p:nvGrpSpPr>
          <p:cNvPr id="141" name="19 Rectángulo redondeado">
            <a:hlinkClick r:id="rId6" action="ppaction://hlinksldjump"/>
          </p:cNvPr>
          <p:cNvGrpSpPr/>
          <p:nvPr/>
        </p:nvGrpSpPr>
        <p:grpSpPr>
          <a:xfrm>
            <a:off x="7218935" y="4757839"/>
            <a:ext cx="2160241" cy="720081"/>
            <a:chOff x="0" y="0"/>
            <a:chExt cx="2160240" cy="720079"/>
          </a:xfrm>
          <a:solidFill>
            <a:schemeClr val="accent5">
              <a:lumMod val="50000"/>
            </a:schemeClr>
          </a:solidFill>
        </p:grpSpPr>
        <p:sp>
          <p:nvSpPr>
            <p:cNvPr id="139" name="Rectángulo redondeado"/>
            <p:cNvSpPr/>
            <p:nvPr/>
          </p:nvSpPr>
          <p:spPr>
            <a:xfrm>
              <a:off x="0" y="0"/>
              <a:ext cx="2160241" cy="720080"/>
            </a:xfrm>
            <a:prstGeom prst="roundRect">
              <a:avLst>
                <a:gd name="adj" fmla="val 16667"/>
              </a:avLst>
            </a:prstGeom>
            <a:grpFill/>
            <a:ln w="12700" cap="flat">
              <a:no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0" name="Consideraciones éticas"/>
            <p:cNvSpPr txBox="1"/>
            <p:nvPr/>
          </p:nvSpPr>
          <p:spPr>
            <a:xfrm>
              <a:off x="35151" y="9519"/>
              <a:ext cx="2089938" cy="70104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Consideraciones éticas</a:t>
              </a:r>
            </a:p>
          </p:txBody>
        </p:sp>
      </p:grpSp>
      <p:grpSp>
        <p:nvGrpSpPr>
          <p:cNvPr id="144" name="20 Rectángulo redondeado">
            <a:hlinkClick r:id="rId7" action="ppaction://hlinksldjump"/>
          </p:cNvPr>
          <p:cNvGrpSpPr/>
          <p:nvPr/>
        </p:nvGrpSpPr>
        <p:grpSpPr>
          <a:xfrm>
            <a:off x="4507143" y="3735042"/>
            <a:ext cx="2160241" cy="720081"/>
            <a:chOff x="0" y="0"/>
            <a:chExt cx="2160240" cy="720079"/>
          </a:xfrm>
          <a:solidFill>
            <a:schemeClr val="accent5">
              <a:lumMod val="50000"/>
            </a:schemeClr>
          </a:solidFill>
        </p:grpSpPr>
        <p:sp>
          <p:nvSpPr>
            <p:cNvPr id="142" name="Rectángulo redondeado"/>
            <p:cNvSpPr/>
            <p:nvPr/>
          </p:nvSpPr>
          <p:spPr>
            <a:xfrm>
              <a:off x="0" y="0"/>
              <a:ext cx="2160241" cy="720080"/>
            </a:xfrm>
            <a:prstGeom prst="roundRect">
              <a:avLst>
                <a:gd name="adj" fmla="val 16667"/>
              </a:avLst>
            </a:prstGeom>
            <a:grpFill/>
            <a:ln w="12700" cap="flat">
              <a:no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3" name="Variables"/>
            <p:cNvSpPr txBox="1"/>
            <p:nvPr/>
          </p:nvSpPr>
          <p:spPr>
            <a:xfrm>
              <a:off x="35151" y="161919"/>
              <a:ext cx="2089938" cy="39624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Variables</a:t>
              </a:r>
            </a:p>
          </p:txBody>
        </p:sp>
      </p:grpSp>
      <p:grpSp>
        <p:nvGrpSpPr>
          <p:cNvPr id="147" name="21 Rectángulo redondeado">
            <a:hlinkClick r:id="rId8" action="ppaction://hlinksldjump"/>
          </p:cNvPr>
          <p:cNvGrpSpPr/>
          <p:nvPr/>
        </p:nvGrpSpPr>
        <p:grpSpPr>
          <a:xfrm>
            <a:off x="1770334" y="3717032"/>
            <a:ext cx="2160242" cy="720081"/>
            <a:chOff x="0" y="0"/>
            <a:chExt cx="2160240" cy="720079"/>
          </a:xfrm>
          <a:solidFill>
            <a:schemeClr val="accent5">
              <a:lumMod val="50000"/>
            </a:schemeClr>
          </a:solidFill>
        </p:grpSpPr>
        <p:sp>
          <p:nvSpPr>
            <p:cNvPr id="145" name="Rectángulo redondeado"/>
            <p:cNvSpPr/>
            <p:nvPr/>
          </p:nvSpPr>
          <p:spPr>
            <a:xfrm>
              <a:off x="0" y="0"/>
              <a:ext cx="2160241" cy="720080"/>
            </a:xfrm>
            <a:prstGeom prst="roundRect">
              <a:avLst>
                <a:gd name="adj" fmla="val 16667"/>
              </a:avLst>
            </a:prstGeom>
            <a:grpFill/>
            <a:ln w="12700" cap="flat">
              <a:no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6" name="Justificación"/>
            <p:cNvSpPr txBox="1"/>
            <p:nvPr/>
          </p:nvSpPr>
          <p:spPr>
            <a:xfrm>
              <a:off x="35151" y="161919"/>
              <a:ext cx="2089938" cy="39624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Justificación</a:t>
              </a:r>
            </a:p>
          </p:txBody>
        </p:sp>
      </p:grpSp>
      <p:grpSp>
        <p:nvGrpSpPr>
          <p:cNvPr id="150" name="22 Rectángulo redondeado">
            <a:hlinkClick r:id="rId9" action="ppaction://hlinksldjump"/>
          </p:cNvPr>
          <p:cNvGrpSpPr/>
          <p:nvPr/>
        </p:nvGrpSpPr>
        <p:grpSpPr>
          <a:xfrm>
            <a:off x="9783753" y="1646810"/>
            <a:ext cx="2160242" cy="720081"/>
            <a:chOff x="0" y="0"/>
            <a:chExt cx="2160240" cy="720079"/>
          </a:xfrm>
          <a:solidFill>
            <a:schemeClr val="accent5">
              <a:lumMod val="50000"/>
            </a:schemeClr>
          </a:solidFill>
        </p:grpSpPr>
        <p:sp>
          <p:nvSpPr>
            <p:cNvPr id="148" name="Rectángulo redondeado"/>
            <p:cNvSpPr/>
            <p:nvPr/>
          </p:nvSpPr>
          <p:spPr>
            <a:xfrm>
              <a:off x="0" y="0"/>
              <a:ext cx="2160241" cy="720080"/>
            </a:xfrm>
            <a:prstGeom prst="roundRect">
              <a:avLst>
                <a:gd name="adj" fmla="val 16667"/>
              </a:avLst>
            </a:prstGeom>
            <a:grpFill/>
            <a:ln w="12700" cap="flat">
              <a:no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9" name="Análisis de los datos"/>
            <p:cNvSpPr txBox="1"/>
            <p:nvPr/>
          </p:nvSpPr>
          <p:spPr>
            <a:xfrm>
              <a:off x="35151" y="9519"/>
              <a:ext cx="2089938" cy="70104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Análisis de los datos</a:t>
              </a:r>
            </a:p>
          </p:txBody>
        </p:sp>
      </p:grpSp>
      <p:grpSp>
        <p:nvGrpSpPr>
          <p:cNvPr id="153" name="23 Rectángulo redondeado">
            <a:hlinkClick r:id="rId10" action="ppaction://hlinksldjump"/>
          </p:cNvPr>
          <p:cNvGrpSpPr/>
          <p:nvPr/>
        </p:nvGrpSpPr>
        <p:grpSpPr>
          <a:xfrm>
            <a:off x="4507143" y="4743155"/>
            <a:ext cx="2160241" cy="720081"/>
            <a:chOff x="0" y="0"/>
            <a:chExt cx="2160240" cy="720079"/>
          </a:xfrm>
          <a:solidFill>
            <a:schemeClr val="accent5">
              <a:lumMod val="50000"/>
            </a:schemeClr>
          </a:solidFill>
        </p:grpSpPr>
        <p:sp>
          <p:nvSpPr>
            <p:cNvPr id="151" name="Rectángulo redondeado"/>
            <p:cNvSpPr/>
            <p:nvPr/>
          </p:nvSpPr>
          <p:spPr>
            <a:xfrm>
              <a:off x="0" y="0"/>
              <a:ext cx="2160241" cy="720080"/>
            </a:xfrm>
            <a:prstGeom prst="roundRect">
              <a:avLst>
                <a:gd name="adj" fmla="val 16667"/>
              </a:avLst>
            </a:prstGeom>
            <a:grpFill/>
            <a:ln w="12700" cap="flat">
              <a:no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2" name="Participantes"/>
            <p:cNvSpPr txBox="1"/>
            <p:nvPr/>
          </p:nvSpPr>
          <p:spPr>
            <a:xfrm>
              <a:off x="35151" y="161919"/>
              <a:ext cx="2089938" cy="39624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Participantes</a:t>
              </a:r>
            </a:p>
          </p:txBody>
        </p:sp>
      </p:grpSp>
      <p:grpSp>
        <p:nvGrpSpPr>
          <p:cNvPr id="156" name="24 Rectángulo redondeado">
            <a:hlinkClick r:id="rId11" action="ppaction://hlinksldjump"/>
          </p:cNvPr>
          <p:cNvGrpSpPr/>
          <p:nvPr/>
        </p:nvGrpSpPr>
        <p:grpSpPr>
          <a:xfrm>
            <a:off x="1782844" y="4725144"/>
            <a:ext cx="2160241" cy="720081"/>
            <a:chOff x="0" y="0"/>
            <a:chExt cx="2160240" cy="720079"/>
          </a:xfrm>
          <a:solidFill>
            <a:schemeClr val="accent5">
              <a:lumMod val="50000"/>
            </a:schemeClr>
          </a:solidFill>
        </p:grpSpPr>
        <p:sp>
          <p:nvSpPr>
            <p:cNvPr id="154" name="Rectángulo redondeado"/>
            <p:cNvSpPr/>
            <p:nvPr/>
          </p:nvSpPr>
          <p:spPr>
            <a:xfrm>
              <a:off x="0" y="0"/>
              <a:ext cx="2160241" cy="720080"/>
            </a:xfrm>
            <a:prstGeom prst="roundRect">
              <a:avLst>
                <a:gd name="adj" fmla="val 16667"/>
              </a:avLst>
            </a:prstGeom>
            <a:grpFill/>
            <a:ln w="12700" cap="flat">
              <a:no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5" name="Objetivo general y específico"/>
            <p:cNvSpPr txBox="1"/>
            <p:nvPr/>
          </p:nvSpPr>
          <p:spPr>
            <a:xfrm>
              <a:off x="35151" y="9519"/>
              <a:ext cx="2089938" cy="70104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Objetivo general y específico</a:t>
              </a:r>
            </a:p>
          </p:txBody>
        </p:sp>
      </p:grpSp>
      <p:grpSp>
        <p:nvGrpSpPr>
          <p:cNvPr id="159" name="25 Rectángulo redondeado">
            <a:hlinkClick r:id="rId12" action="ppaction://hlinksldjump"/>
          </p:cNvPr>
          <p:cNvGrpSpPr/>
          <p:nvPr/>
        </p:nvGrpSpPr>
        <p:grpSpPr>
          <a:xfrm>
            <a:off x="9783753" y="2708919"/>
            <a:ext cx="2160242" cy="720081"/>
            <a:chOff x="0" y="0"/>
            <a:chExt cx="2160240" cy="720079"/>
          </a:xfrm>
          <a:solidFill>
            <a:schemeClr val="accent5">
              <a:lumMod val="50000"/>
            </a:schemeClr>
          </a:solidFill>
        </p:grpSpPr>
        <p:sp>
          <p:nvSpPr>
            <p:cNvPr id="157" name="Rectángulo redondeado"/>
            <p:cNvSpPr/>
            <p:nvPr/>
          </p:nvSpPr>
          <p:spPr>
            <a:xfrm>
              <a:off x="0" y="0"/>
              <a:ext cx="2160241" cy="720080"/>
            </a:xfrm>
            <a:prstGeom prst="roundRect">
              <a:avLst>
                <a:gd name="adj" fmla="val 16667"/>
              </a:avLst>
            </a:prstGeom>
            <a:grpFill/>
            <a:ln w="12700" cap="flat">
              <a:no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8" name="Resultados"/>
            <p:cNvSpPr txBox="1"/>
            <p:nvPr/>
          </p:nvSpPr>
          <p:spPr>
            <a:xfrm>
              <a:off x="35151" y="161919"/>
              <a:ext cx="2089938" cy="39624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Resultados</a:t>
              </a:r>
            </a:p>
          </p:txBody>
        </p:sp>
      </p:grpSp>
      <p:grpSp>
        <p:nvGrpSpPr>
          <p:cNvPr id="162" name="26 Rectángulo redondeado">
            <a:hlinkClick r:id="rId13" action="ppaction://hlinksldjump"/>
          </p:cNvPr>
          <p:cNvGrpSpPr/>
          <p:nvPr/>
        </p:nvGrpSpPr>
        <p:grpSpPr>
          <a:xfrm>
            <a:off x="7218935" y="1626668"/>
            <a:ext cx="2160242" cy="720082"/>
            <a:chOff x="0" y="142880"/>
            <a:chExt cx="2160241" cy="720080"/>
          </a:xfrm>
        </p:grpSpPr>
        <p:sp>
          <p:nvSpPr>
            <p:cNvPr id="160" name="Rectángulo redondeado"/>
            <p:cNvSpPr/>
            <p:nvPr/>
          </p:nvSpPr>
          <p:spPr>
            <a:xfrm>
              <a:off x="0" y="142880"/>
              <a:ext cx="2160241" cy="720080"/>
            </a:xfrm>
            <a:prstGeom prst="roundRect">
              <a:avLst>
                <a:gd name="adj" fmla="val 16667"/>
              </a:avLst>
            </a:prstGeom>
            <a:solidFill>
              <a:schemeClr val="accent5">
                <a:lumMod val="50000"/>
              </a:schemeClr>
            </a:solidFill>
            <a:ln w="12700" cap="flat">
              <a:no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1" name="Herramientas, instrumentos o materiales"/>
            <p:cNvSpPr txBox="1"/>
            <p:nvPr/>
          </p:nvSpPr>
          <p:spPr>
            <a:xfrm>
              <a:off x="35151" y="241312"/>
              <a:ext cx="2089938" cy="5232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sz="1400" dirty="0" err="1"/>
                <a:t>Herramientas</a:t>
              </a:r>
              <a:r>
                <a:rPr sz="1400" dirty="0"/>
                <a:t>, </a:t>
              </a:r>
              <a:r>
                <a:rPr sz="1400" dirty="0" err="1"/>
                <a:t>instrumentos</a:t>
              </a:r>
              <a:r>
                <a:rPr sz="1400" dirty="0"/>
                <a:t> o </a:t>
              </a:r>
              <a:r>
                <a:rPr sz="1400" dirty="0" err="1"/>
                <a:t>materiales</a:t>
              </a:r>
              <a:endParaRPr sz="1400" dirty="0"/>
            </a:p>
          </p:txBody>
        </p:sp>
      </p:grpSp>
      <p:grpSp>
        <p:nvGrpSpPr>
          <p:cNvPr id="165" name="27 Rectángulo redondeado">
            <a:hlinkClick r:id="rId14" action="ppaction://hlinksldjump"/>
          </p:cNvPr>
          <p:cNvGrpSpPr/>
          <p:nvPr/>
        </p:nvGrpSpPr>
        <p:grpSpPr>
          <a:xfrm>
            <a:off x="4494634" y="1646810"/>
            <a:ext cx="2160241" cy="720081"/>
            <a:chOff x="0" y="0"/>
            <a:chExt cx="2160240" cy="720079"/>
          </a:xfrm>
          <a:solidFill>
            <a:schemeClr val="accent5">
              <a:lumMod val="50000"/>
            </a:schemeClr>
          </a:solidFill>
        </p:grpSpPr>
        <p:sp>
          <p:nvSpPr>
            <p:cNvPr id="163" name="Rectángulo redondeado"/>
            <p:cNvSpPr/>
            <p:nvPr/>
          </p:nvSpPr>
          <p:spPr>
            <a:xfrm>
              <a:off x="0" y="0"/>
              <a:ext cx="2160241" cy="720080"/>
            </a:xfrm>
            <a:prstGeom prst="roundRect">
              <a:avLst>
                <a:gd name="adj" fmla="val 16667"/>
              </a:avLst>
            </a:prstGeom>
            <a:grpFill/>
            <a:ln w="12700" cap="flat">
              <a:no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4" name="Pregunta de investigación"/>
            <p:cNvSpPr txBox="1"/>
            <p:nvPr/>
          </p:nvSpPr>
          <p:spPr>
            <a:xfrm>
              <a:off x="35151" y="9519"/>
              <a:ext cx="2089938" cy="70104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dirty="0" err="1"/>
                <a:t>Pregunta</a:t>
              </a:r>
              <a:r>
                <a:rPr dirty="0"/>
                <a:t> de </a:t>
              </a:r>
              <a:r>
                <a:rPr dirty="0" err="1"/>
                <a:t>investigación</a:t>
              </a:r>
              <a:endParaRPr dirty="0"/>
            </a:p>
          </p:txBody>
        </p:sp>
      </p:grpSp>
      <p:grpSp>
        <p:nvGrpSpPr>
          <p:cNvPr id="168" name="28 Rectángulo redondeado">
            <a:hlinkClick r:id="rId15" action="ppaction://hlinksldjump"/>
          </p:cNvPr>
          <p:cNvGrpSpPr/>
          <p:nvPr/>
        </p:nvGrpSpPr>
        <p:grpSpPr>
          <a:xfrm>
            <a:off x="9783753" y="3717032"/>
            <a:ext cx="2160242" cy="720081"/>
            <a:chOff x="0" y="0"/>
            <a:chExt cx="2160240" cy="720079"/>
          </a:xfrm>
          <a:solidFill>
            <a:schemeClr val="accent5">
              <a:lumMod val="50000"/>
            </a:schemeClr>
          </a:solidFill>
        </p:grpSpPr>
        <p:sp>
          <p:nvSpPr>
            <p:cNvPr id="166" name="Rectángulo redondeado"/>
            <p:cNvSpPr/>
            <p:nvPr/>
          </p:nvSpPr>
          <p:spPr>
            <a:xfrm>
              <a:off x="0" y="0"/>
              <a:ext cx="2160241" cy="720080"/>
            </a:xfrm>
            <a:prstGeom prst="roundRect">
              <a:avLst>
                <a:gd name="adj" fmla="val 16667"/>
              </a:avLst>
            </a:prstGeom>
            <a:grpFill/>
            <a:ln w="12700" cap="flat">
              <a:no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7" name="Discusión y conclusiones"/>
            <p:cNvSpPr txBox="1"/>
            <p:nvPr/>
          </p:nvSpPr>
          <p:spPr>
            <a:xfrm>
              <a:off x="35151" y="9519"/>
              <a:ext cx="2089938" cy="70104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Discusión y conclusiones</a:t>
              </a:r>
            </a:p>
          </p:txBody>
        </p:sp>
      </p:grpSp>
      <p:grpSp>
        <p:nvGrpSpPr>
          <p:cNvPr id="171" name="29 Rectángulo redondeado">
            <a:hlinkClick r:id="rId16" action="ppaction://hlinksldjump"/>
          </p:cNvPr>
          <p:cNvGrpSpPr/>
          <p:nvPr/>
        </p:nvGrpSpPr>
        <p:grpSpPr>
          <a:xfrm>
            <a:off x="7231443" y="2642410"/>
            <a:ext cx="2160241" cy="720081"/>
            <a:chOff x="0" y="0"/>
            <a:chExt cx="2160240" cy="720079"/>
          </a:xfrm>
          <a:solidFill>
            <a:schemeClr val="accent5">
              <a:lumMod val="50000"/>
            </a:schemeClr>
          </a:solidFill>
        </p:grpSpPr>
        <p:sp>
          <p:nvSpPr>
            <p:cNvPr id="169" name="Rectángulo redondeado"/>
            <p:cNvSpPr/>
            <p:nvPr/>
          </p:nvSpPr>
          <p:spPr>
            <a:xfrm>
              <a:off x="0" y="0"/>
              <a:ext cx="2160241" cy="720080"/>
            </a:xfrm>
            <a:prstGeom prst="roundRect">
              <a:avLst>
                <a:gd name="adj" fmla="val 16667"/>
              </a:avLst>
            </a:prstGeom>
            <a:grpFill/>
            <a:ln w="12700" cap="flat">
              <a:no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0" name="Tipo de estudio"/>
            <p:cNvSpPr txBox="1"/>
            <p:nvPr/>
          </p:nvSpPr>
          <p:spPr>
            <a:xfrm>
              <a:off x="35151" y="161919"/>
              <a:ext cx="2089938" cy="39624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Tipo de estudio</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1 Título"/>
          <p:cNvSpPr txBox="1">
            <a:spLocks noGrp="1"/>
          </p:cNvSpPr>
          <p:nvPr>
            <p:ph type="title"/>
          </p:nvPr>
        </p:nvSpPr>
        <p:spPr>
          <a:prstGeom prst="rect">
            <a:avLst/>
          </a:prstGeom>
        </p:spPr>
        <p:txBody>
          <a:bodyPr/>
          <a:lstStyle>
            <a:lvl1pPr algn="ctr"/>
          </a:lstStyle>
          <a:p>
            <a:r>
              <a:t>Antecedentes o marco teórico</a:t>
            </a:r>
          </a:p>
        </p:txBody>
      </p:sp>
      <p:sp>
        <p:nvSpPr>
          <p:cNvPr id="2" name="Marcador de contenido 1">
            <a:extLst>
              <a:ext uri="{FF2B5EF4-FFF2-40B4-BE49-F238E27FC236}">
                <a16:creationId xmlns:a16="http://schemas.microsoft.com/office/drawing/2014/main" id="{E602B437-7C55-4866-962C-02F4936D0F4F}"/>
              </a:ext>
            </a:extLst>
          </p:cNvPr>
          <p:cNvSpPr>
            <a:spLocks noGrp="1"/>
          </p:cNvSpPr>
          <p:nvPr>
            <p:ph idx="1"/>
          </p:nvPr>
        </p:nvSpPr>
        <p:spPr/>
        <p:txBody>
          <a:bodyPr>
            <a:normAutofit fontScale="92500"/>
          </a:bodyPr>
          <a:lstStyle/>
          <a:p>
            <a:r>
              <a:rPr lang="es-MX" dirty="0"/>
              <a:t>Incluya una síntesis del marco teórico en la que se realice una definición clara de los términos y una conceptualización clara del problema, una reseña de la forma en que se ha intentado explicar el problema, de la metodología que se ha utilizado para su estudio, de los hallazgos encontrados hasta la fecha y  los problemas no resueltos o de las dudas que actualmente existen, de tal manera que se enlace y justifique la  tesis desarrollada.</a:t>
            </a:r>
          </a:p>
          <a:p>
            <a:endParaRPr lang="es-MX" dirty="0"/>
          </a:p>
        </p:txBody>
      </p:sp>
      <p:sp>
        <p:nvSpPr>
          <p:cNvPr id="174" name="5 Rectángulo">
            <a:hlinkClick r:id="rId2" action="ppaction://hlinksldjump"/>
          </p:cNvPr>
          <p:cNvSpPr txBox="1"/>
          <p:nvPr/>
        </p:nvSpPr>
        <p:spPr>
          <a:xfrm>
            <a:off x="10491493" y="6309109"/>
            <a:ext cx="172461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600">
                <a:solidFill>
                  <a:srgbClr val="FFFFFF"/>
                </a:solidFill>
                <a:latin typeface="+mj-lt"/>
                <a:ea typeface="+mj-ea"/>
                <a:cs typeface="+mj-cs"/>
                <a:sym typeface="Calibri"/>
              </a:defRPr>
            </a:lvl1pPr>
          </a:lstStyle>
          <a:p>
            <a:r>
              <a:t>Volver a contenido</a:t>
            </a:r>
          </a:p>
        </p:txBody>
      </p:sp>
      <p:sp>
        <p:nvSpPr>
          <p:cNvPr id="175" name="2 Marcador de contenido"/>
          <p:cNvSpPr txBox="1"/>
          <p:nvPr/>
        </p:nvSpPr>
        <p:spPr>
          <a:xfrm>
            <a:off x="1960651" y="1764752"/>
            <a:ext cx="8974322" cy="4014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just" defTabSz="813816">
              <a:lnSpc>
                <a:spcPct val="150000"/>
              </a:lnSpc>
              <a:spcBef>
                <a:spcPts val="800"/>
              </a:spcBef>
              <a:defRPr sz="1424" b="1">
                <a:solidFill>
                  <a:srgbClr val="0070C0"/>
                </a:solidFill>
                <a:latin typeface="+mj-lt"/>
                <a:ea typeface="+mj-ea"/>
                <a:cs typeface="+mj-cs"/>
                <a:sym typeface="Calibri"/>
              </a:defRPr>
            </a:pPr>
            <a:endParaRPr dirty="0"/>
          </a:p>
        </p:txBody>
      </p:sp>
      <p:sp>
        <p:nvSpPr>
          <p:cNvPr id="6" name="CuadroTexto 5">
            <a:extLst>
              <a:ext uri="{FF2B5EF4-FFF2-40B4-BE49-F238E27FC236}">
                <a16:creationId xmlns:a16="http://schemas.microsoft.com/office/drawing/2014/main" id="{FF67E46B-A755-4FFC-9FAB-25F50BF3CDA8}"/>
              </a:ext>
            </a:extLst>
          </p:cNvPr>
          <p:cNvSpPr txBox="1"/>
          <p:nvPr/>
        </p:nvSpPr>
        <p:spPr>
          <a:xfrm>
            <a:off x="135298" y="215158"/>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1 Título"/>
          <p:cNvSpPr txBox="1">
            <a:spLocks noGrp="1"/>
          </p:cNvSpPr>
          <p:nvPr>
            <p:ph type="title"/>
          </p:nvPr>
        </p:nvSpPr>
        <p:spPr>
          <a:xfrm>
            <a:off x="1841861" y="914400"/>
            <a:ext cx="9511939" cy="776289"/>
          </a:xfrm>
          <a:prstGeom prst="rect">
            <a:avLst/>
          </a:prstGeom>
        </p:spPr>
        <p:txBody>
          <a:bodyPr/>
          <a:lstStyle>
            <a:lvl1pPr algn="ctr"/>
          </a:lstStyle>
          <a:p>
            <a:r>
              <a:t>Planteamiento del problema</a:t>
            </a:r>
          </a:p>
        </p:txBody>
      </p:sp>
      <p:sp>
        <p:nvSpPr>
          <p:cNvPr id="178" name="2 Marcador de contenido"/>
          <p:cNvSpPr txBox="1">
            <a:spLocks noGrp="1"/>
          </p:cNvSpPr>
          <p:nvPr>
            <p:ph type="body" idx="1"/>
          </p:nvPr>
        </p:nvSpPr>
        <p:spPr>
          <a:xfrm>
            <a:off x="2136812" y="1669503"/>
            <a:ext cx="8792716" cy="4495801"/>
          </a:xfrm>
          <a:prstGeom prst="rect">
            <a:avLst/>
          </a:prstGeom>
        </p:spPr>
        <p:txBody>
          <a:bodyPr/>
          <a:lstStyle>
            <a:lvl1pPr marL="0" indent="0" algn="just" defTabSz="822959">
              <a:lnSpc>
                <a:spcPct val="120000"/>
              </a:lnSpc>
              <a:spcBef>
                <a:spcPts val="900"/>
              </a:spcBef>
              <a:buSzTx/>
              <a:buFontTx/>
              <a:buNone/>
              <a:defRPr sz="2070"/>
            </a:lvl1pPr>
          </a:lstStyle>
          <a:p>
            <a:r>
              <a:rPr lang="es-MX" dirty="0"/>
              <a:t>Haga una síntesis en la que mencione las observaciones que le llevaron  a plantearse una interrogante,  señale  claramente el problema y aíslelo de otros similares indicando la laguna de conocimiento, la pregunta de investigación, la línea de indagación que se continuará o los contraargumentos para proponer una nueva línea de estudio, debe plantearse en forma de pregunta y  en el caso de estudios  experimentales expresase la  relación funcional entre dos variables</a:t>
            </a:r>
          </a:p>
          <a:p>
            <a:endParaRPr dirty="0"/>
          </a:p>
        </p:txBody>
      </p:sp>
      <p:sp>
        <p:nvSpPr>
          <p:cNvPr id="179" name="5 Rectángulo">
            <a:hlinkClick r:id="rId2" action="ppaction://hlinksldjump"/>
          </p:cNvPr>
          <p:cNvSpPr txBox="1"/>
          <p:nvPr/>
        </p:nvSpPr>
        <p:spPr>
          <a:xfrm>
            <a:off x="10491493" y="6309109"/>
            <a:ext cx="172461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600">
                <a:solidFill>
                  <a:srgbClr val="FFFFFF"/>
                </a:solidFill>
                <a:latin typeface="+mj-lt"/>
                <a:ea typeface="+mj-ea"/>
                <a:cs typeface="+mj-cs"/>
                <a:sym typeface="Calibri"/>
              </a:defRPr>
            </a:lvl1pPr>
          </a:lstStyle>
          <a:p>
            <a:r>
              <a:t>Volver a contenido</a:t>
            </a:r>
          </a:p>
        </p:txBody>
      </p:sp>
      <p:sp>
        <p:nvSpPr>
          <p:cNvPr id="5" name="CuadroTexto 4">
            <a:extLst>
              <a:ext uri="{FF2B5EF4-FFF2-40B4-BE49-F238E27FC236}">
                <a16:creationId xmlns:a16="http://schemas.microsoft.com/office/drawing/2014/main" id="{0DB4D938-3644-439E-9374-52D21E53D02F}"/>
              </a:ext>
            </a:extLst>
          </p:cNvPr>
          <p:cNvSpPr txBox="1"/>
          <p:nvPr/>
        </p:nvSpPr>
        <p:spPr>
          <a:xfrm>
            <a:off x="135298" y="215158"/>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1 Título"/>
          <p:cNvSpPr txBox="1">
            <a:spLocks noGrp="1"/>
          </p:cNvSpPr>
          <p:nvPr>
            <p:ph type="title"/>
          </p:nvPr>
        </p:nvSpPr>
        <p:spPr>
          <a:xfrm>
            <a:off x="1841861" y="914400"/>
            <a:ext cx="9511939" cy="776289"/>
          </a:xfrm>
          <a:prstGeom prst="rect">
            <a:avLst/>
          </a:prstGeom>
        </p:spPr>
        <p:txBody>
          <a:bodyPr/>
          <a:lstStyle>
            <a:lvl1pPr algn="ctr"/>
          </a:lstStyle>
          <a:p>
            <a:r>
              <a:t>Justificación</a:t>
            </a:r>
          </a:p>
        </p:txBody>
      </p:sp>
      <p:sp>
        <p:nvSpPr>
          <p:cNvPr id="182" name="2 Marcador de contenido"/>
          <p:cNvSpPr txBox="1">
            <a:spLocks noGrp="1"/>
          </p:cNvSpPr>
          <p:nvPr>
            <p:ph type="body" idx="1"/>
          </p:nvPr>
        </p:nvSpPr>
        <p:spPr>
          <a:xfrm>
            <a:off x="1918061" y="1825571"/>
            <a:ext cx="8832961" cy="4038600"/>
          </a:xfrm>
          <a:prstGeom prst="rect">
            <a:avLst/>
          </a:prstGeom>
        </p:spPr>
        <p:txBody>
          <a:bodyPr>
            <a:normAutofit fontScale="77500" lnSpcReduction="20000"/>
          </a:bodyPr>
          <a:lstStyle/>
          <a:p>
            <a:r>
              <a:rPr lang="es-MX" dirty="0"/>
              <a:t>Incluya un resumen en el que señale porque es importante realizar el experimento o la investigación, la magnitud del problema, los beneficios y sociales económicos que tendrá la realización del estudio o las consecuencias negativas de no realizar el estudio.</a:t>
            </a:r>
          </a:p>
          <a:p>
            <a:r>
              <a:rPr lang="es-MX" dirty="0"/>
              <a:t>Justifique su investigación en el hecho de que se trata de una temática novedosa, enriquece el conocimiento, resuelve un problema de interés social, elimina una laguna de conocimiento, permite un desarrollo metodológico o un desarrollo teórico</a:t>
            </a:r>
          </a:p>
          <a:p>
            <a:pPr marL="0" indent="0" algn="just" defTabSz="603504">
              <a:spcBef>
                <a:spcPts val="600"/>
              </a:spcBef>
              <a:buSzTx/>
              <a:buFontTx/>
              <a:buNone/>
              <a:defRPr sz="1584"/>
            </a:pPr>
            <a:endParaRPr dirty="0"/>
          </a:p>
        </p:txBody>
      </p:sp>
      <p:sp>
        <p:nvSpPr>
          <p:cNvPr id="183" name="5 Rectángulo">
            <a:hlinkClick r:id="rId2" action="ppaction://hlinksldjump"/>
          </p:cNvPr>
          <p:cNvSpPr txBox="1"/>
          <p:nvPr/>
        </p:nvSpPr>
        <p:spPr>
          <a:xfrm>
            <a:off x="10491493" y="6309109"/>
            <a:ext cx="172461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600">
                <a:solidFill>
                  <a:srgbClr val="FFFFFF"/>
                </a:solidFill>
                <a:latin typeface="+mj-lt"/>
                <a:ea typeface="+mj-ea"/>
                <a:cs typeface="+mj-cs"/>
                <a:sym typeface="Calibri"/>
              </a:defRPr>
            </a:lvl1pPr>
          </a:lstStyle>
          <a:p>
            <a:r>
              <a:t>Volver a contenido</a:t>
            </a:r>
          </a:p>
        </p:txBody>
      </p:sp>
      <p:sp>
        <p:nvSpPr>
          <p:cNvPr id="5" name="CuadroTexto 4">
            <a:extLst>
              <a:ext uri="{FF2B5EF4-FFF2-40B4-BE49-F238E27FC236}">
                <a16:creationId xmlns:a16="http://schemas.microsoft.com/office/drawing/2014/main" id="{1ACC6791-6575-46A3-BB2C-612F34DBE6A7}"/>
              </a:ext>
            </a:extLst>
          </p:cNvPr>
          <p:cNvSpPr txBox="1"/>
          <p:nvPr/>
        </p:nvSpPr>
        <p:spPr>
          <a:xfrm>
            <a:off x="135298" y="215158"/>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7E6B47B9-FE1D-4CB0-9BC0-9601FE109A33}"/>
              </a:ext>
            </a:extLst>
          </p:cNvPr>
          <p:cNvSpPr>
            <a:spLocks noGrp="1"/>
          </p:cNvSpPr>
          <p:nvPr>
            <p:ph type="title"/>
          </p:nvPr>
        </p:nvSpPr>
        <p:spPr>
          <a:xfrm>
            <a:off x="3696787" y="344747"/>
            <a:ext cx="8255726" cy="3605872"/>
          </a:xfrm>
        </p:spPr>
        <p:txBody>
          <a:bodyPr>
            <a:normAutofit/>
          </a:bodyPr>
          <a:lstStyle/>
          <a:p>
            <a:r>
              <a:rPr lang="es-MX" sz="6000" dirty="0"/>
              <a:t>MÉTODO</a:t>
            </a:r>
          </a:p>
        </p:txBody>
      </p:sp>
      <p:sp>
        <p:nvSpPr>
          <p:cNvPr id="7" name="Marcador de texto 6">
            <a:extLst>
              <a:ext uri="{FF2B5EF4-FFF2-40B4-BE49-F238E27FC236}">
                <a16:creationId xmlns:a16="http://schemas.microsoft.com/office/drawing/2014/main" id="{851EA144-72AD-446E-AA51-73EB0FFAC3EC}"/>
              </a:ext>
            </a:extLst>
          </p:cNvPr>
          <p:cNvSpPr>
            <a:spLocks noGrp="1"/>
          </p:cNvSpPr>
          <p:nvPr>
            <p:ph type="body" idx="1"/>
          </p:nvPr>
        </p:nvSpPr>
        <p:spPr/>
        <p:txBody>
          <a:bodyPr/>
          <a:lstStyle/>
          <a:p>
            <a:endParaRPr lang="es-MX"/>
          </a:p>
        </p:txBody>
      </p:sp>
      <p:sp>
        <p:nvSpPr>
          <p:cNvPr id="4" name="CuadroTexto 3">
            <a:extLst>
              <a:ext uri="{FF2B5EF4-FFF2-40B4-BE49-F238E27FC236}">
                <a16:creationId xmlns:a16="http://schemas.microsoft.com/office/drawing/2014/main" id="{E85E3684-47C5-41A6-AB18-78178CCEF6A1}"/>
              </a:ext>
            </a:extLst>
          </p:cNvPr>
          <p:cNvSpPr txBox="1"/>
          <p:nvPr/>
        </p:nvSpPr>
        <p:spPr>
          <a:xfrm>
            <a:off x="1659298" y="3419704"/>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extLst>
      <p:ext uri="{BB962C8B-B14F-4D97-AF65-F5344CB8AC3E}">
        <p14:creationId xmlns:p14="http://schemas.microsoft.com/office/powerpoint/2010/main" val="247506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1 Título"/>
          <p:cNvSpPr txBox="1">
            <a:spLocks noGrp="1"/>
          </p:cNvSpPr>
          <p:nvPr>
            <p:ph type="title"/>
          </p:nvPr>
        </p:nvSpPr>
        <p:spPr>
          <a:prstGeom prst="rect">
            <a:avLst/>
          </a:prstGeom>
        </p:spPr>
        <p:txBody>
          <a:bodyPr/>
          <a:lstStyle>
            <a:lvl1pPr algn="ctr"/>
          </a:lstStyle>
          <a:p>
            <a:pPr algn="r"/>
            <a:r>
              <a:rPr lang="es-MX" dirty="0"/>
              <a:t>OBJETIVO GENERAL</a:t>
            </a:r>
          </a:p>
        </p:txBody>
      </p:sp>
      <p:sp>
        <p:nvSpPr>
          <p:cNvPr id="2" name="Marcador de contenido 1">
            <a:extLst>
              <a:ext uri="{FF2B5EF4-FFF2-40B4-BE49-F238E27FC236}">
                <a16:creationId xmlns:a16="http://schemas.microsoft.com/office/drawing/2014/main" id="{F49FFDDA-923B-4F95-B941-A658C3F63639}"/>
              </a:ext>
            </a:extLst>
          </p:cNvPr>
          <p:cNvSpPr>
            <a:spLocks noGrp="1"/>
          </p:cNvSpPr>
          <p:nvPr>
            <p:ph idx="1"/>
          </p:nvPr>
        </p:nvSpPr>
        <p:spPr/>
        <p:txBody>
          <a:bodyPr/>
          <a:lstStyle/>
          <a:p>
            <a:endParaRPr lang="es-MX"/>
          </a:p>
        </p:txBody>
      </p:sp>
      <p:sp>
        <p:nvSpPr>
          <p:cNvPr id="187" name="5 Rectángulo">
            <a:hlinkClick r:id="rId2" action="ppaction://hlinksldjump"/>
          </p:cNvPr>
          <p:cNvSpPr txBox="1"/>
          <p:nvPr/>
        </p:nvSpPr>
        <p:spPr>
          <a:xfrm>
            <a:off x="10491493" y="6309109"/>
            <a:ext cx="172461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600">
                <a:solidFill>
                  <a:srgbClr val="FFFFFF"/>
                </a:solidFill>
                <a:latin typeface="+mj-lt"/>
                <a:ea typeface="+mj-ea"/>
                <a:cs typeface="+mj-cs"/>
                <a:sym typeface="Calibri"/>
              </a:defRPr>
            </a:lvl1pPr>
          </a:lstStyle>
          <a:p>
            <a:r>
              <a:t>Volver a contenido</a:t>
            </a:r>
          </a:p>
        </p:txBody>
      </p:sp>
      <p:sp>
        <p:nvSpPr>
          <p:cNvPr id="7" name="CuadroTexto 6">
            <a:extLst>
              <a:ext uri="{FF2B5EF4-FFF2-40B4-BE49-F238E27FC236}">
                <a16:creationId xmlns:a16="http://schemas.microsoft.com/office/drawing/2014/main" id="{0A864D80-ACCC-4CBD-8FB9-716F311E1DD7}"/>
              </a:ext>
            </a:extLst>
          </p:cNvPr>
          <p:cNvSpPr txBox="1"/>
          <p:nvPr/>
        </p:nvSpPr>
        <p:spPr>
          <a:xfrm>
            <a:off x="1906948" y="3429000"/>
            <a:ext cx="1062904" cy="1061829"/>
          </a:xfrm>
          <a:prstGeom prst="rect">
            <a:avLst/>
          </a:prstGeom>
          <a:noFill/>
          <a:ln>
            <a:solidFill>
              <a:schemeClr val="bg1"/>
            </a:solidFill>
          </a:ln>
        </p:spPr>
        <p:txBody>
          <a:bodyPr wrap="square" rtlCol="0">
            <a:spAutoFit/>
          </a:bodyPr>
          <a:lstStyle/>
          <a:p>
            <a:pPr algn="ctr"/>
            <a:endParaRPr lang="es-MX" sz="1050" b="1" dirty="0">
              <a:solidFill>
                <a:schemeClr val="bg1"/>
              </a:solidFill>
            </a:endParaRPr>
          </a:p>
          <a:p>
            <a:pPr algn="ctr"/>
            <a:endParaRPr lang="es-MX" sz="1050" b="1" dirty="0">
              <a:solidFill>
                <a:schemeClr val="bg1"/>
              </a:solidFill>
            </a:endParaRPr>
          </a:p>
          <a:p>
            <a:pPr algn="ctr"/>
            <a:r>
              <a:rPr lang="es-MX" sz="1050" b="1" dirty="0">
                <a:solidFill>
                  <a:schemeClr val="bg1"/>
                </a:solidFill>
              </a:rPr>
              <a:t>LOGO INSTITUCIONAL</a:t>
            </a:r>
          </a:p>
          <a:p>
            <a:pPr algn="ctr"/>
            <a:endParaRPr lang="es-MX" sz="1050" b="1" dirty="0">
              <a:solidFill>
                <a:schemeClr val="bg1"/>
              </a:solidFill>
            </a:endParaRPr>
          </a:p>
          <a:p>
            <a:pPr algn="ctr"/>
            <a:endParaRPr lang="es-MX" sz="1050" b="1" dirty="0">
              <a:solidFill>
                <a:schemeClr val="bg1"/>
              </a:solidFill>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699</Words>
  <Application>Microsoft Office PowerPoint</Application>
  <PresentationFormat>Panorámica</PresentationFormat>
  <Paragraphs>140</Paragraphs>
  <Slides>25</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Calibri Light</vt:lpstr>
      <vt:lpstr>Helvetica Neue</vt:lpstr>
      <vt:lpstr>Tema de Office</vt:lpstr>
      <vt:lpstr>PLANTILLA PARA LA PRESENTACIÓN DE UN TRABAJO DE TESIS</vt:lpstr>
      <vt:lpstr>NOMBRE DE  LA TESIS    TESIS  QUE PARA OBTENER EL GRADO DE:   PRESENTA:  </vt:lpstr>
      <vt:lpstr>Introducción</vt:lpstr>
      <vt:lpstr>CONTENIDO</vt:lpstr>
      <vt:lpstr>Antecedentes o marco teórico</vt:lpstr>
      <vt:lpstr>Planteamiento del problema</vt:lpstr>
      <vt:lpstr>Justificación</vt:lpstr>
      <vt:lpstr>MÉTODO</vt:lpstr>
      <vt:lpstr>OBJETIVO GENERAL</vt:lpstr>
      <vt:lpstr>OBJETIVOS ESPECÍFICOS</vt:lpstr>
      <vt:lpstr>PREGUNTA DE INVESTIGACIÓN</vt:lpstr>
      <vt:lpstr>HIPÓTESIS</vt:lpstr>
      <vt:lpstr>VARIABLES</vt:lpstr>
      <vt:lpstr>PARTICIPANTES</vt:lpstr>
      <vt:lpstr>HERRAMIENTAS, INSTRUMENTOS O MATERIALES</vt:lpstr>
      <vt:lpstr>TIPO DE ESTUDIO O DISEÑO</vt:lpstr>
      <vt:lpstr>PROCEDIMIENTO</vt:lpstr>
      <vt:lpstr>CONSIDERACIONES ÉTICAS</vt:lpstr>
      <vt:lpstr>MÉTODO DE ANÁLISIS O INTERPRETACIÓN DE LOS DATOS</vt:lpstr>
      <vt:lpstr>RESULTADOS</vt:lpstr>
      <vt:lpstr>DISCUSIÓN Y CONCLUSIONES</vt:lpstr>
      <vt:lpstr>Presentación de PowerPoint</vt:lpstr>
      <vt:lpstr>Presentación de PowerPoint</vt:lpstr>
      <vt:lpstr>COMUNÍCATE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Aguilar</dc:creator>
  <cp:lastModifiedBy>Jorge Aguilar</cp:lastModifiedBy>
  <cp:revision>7</cp:revision>
  <dcterms:created xsi:type="dcterms:W3CDTF">2019-06-29T01:21:33Z</dcterms:created>
  <dcterms:modified xsi:type="dcterms:W3CDTF">2019-06-29T10:27:41Z</dcterms:modified>
</cp:coreProperties>
</file>